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13716000" cx="24377650"/>
  <p:notesSz cx="6858000" cy="9144000"/>
  <p:embeddedFontLst>
    <p:embeddedFont>
      <p:font typeface="Roboto Medium"/>
      <p:regular r:id="rId44"/>
      <p:bold r:id="rId45"/>
      <p:italic r:id="rId46"/>
      <p:boldItalic r:id="rId47"/>
    </p:embeddedFont>
    <p:embeddedFont>
      <p:font typeface="Roboto"/>
      <p:regular r:id="rId48"/>
      <p:bold r:id="rId49"/>
      <p:italic r:id="rId50"/>
      <p:boldItalic r:id="rId51"/>
    </p:embeddedFont>
    <p:embeddedFont>
      <p:font typeface="Nunito"/>
      <p:regular r:id="rId52"/>
      <p:bold r:id="rId53"/>
      <p:italic r:id="rId54"/>
      <p:boldItalic r:id="rId55"/>
    </p:embeddedFont>
    <p:embeddedFont>
      <p:font typeface="Lato Light"/>
      <p:regular r:id="rId56"/>
      <p:bold r:id="rId57"/>
      <p:italic r:id="rId58"/>
      <p:boldItalic r:id="rId59"/>
    </p:embeddedFont>
    <p:embeddedFont>
      <p:font typeface="Roboto Light"/>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958">
          <p15:clr>
            <a:srgbClr val="A4A3A4"/>
          </p15:clr>
        </p15:guide>
        <p15:guide id="2" orient="horz" pos="8160">
          <p15:clr>
            <a:srgbClr val="A4A3A4"/>
          </p15:clr>
        </p15:guide>
        <p15:guide id="3" orient="horz" pos="480">
          <p15:clr>
            <a:srgbClr val="A4A3A4"/>
          </p15:clr>
        </p15:guide>
        <p15:guide id="4" pos="14398">
          <p15:clr>
            <a:srgbClr val="A4A3A4"/>
          </p15:clr>
        </p15:guide>
        <p15:guide id="5" orient="horz" pos="30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8779B70-C9C0-42B4-99DB-A29E4B3FD474}">
  <a:tblStyle styleId="{58779B70-C9C0-42B4-99DB-A29E4B3FD47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958"/>
        <p:guide pos="8160" orient="horz"/>
        <p:guide pos="480" orient="horz"/>
        <p:guide pos="14398"/>
        <p:guide pos="309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RobotoMedium-regular.fntdata"/><Relationship Id="rId43" Type="http://schemas.openxmlformats.org/officeDocument/2006/relationships/slide" Target="slides/slide37.xml"/><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regular.fntdata"/><Relationship Id="rId47" Type="http://schemas.openxmlformats.org/officeDocument/2006/relationships/font" Target="fonts/RobotoMedium-boldItalic.fntdata"/><Relationship Id="rId49"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Light-italic.fntdata"/><Relationship Id="rId61" Type="http://schemas.openxmlformats.org/officeDocument/2006/relationships/font" Target="fonts/RobotoLight-bold.fntdata"/><Relationship Id="rId20" Type="http://schemas.openxmlformats.org/officeDocument/2006/relationships/slide" Target="slides/slide14.xml"/><Relationship Id="rId63" Type="http://schemas.openxmlformats.org/officeDocument/2006/relationships/font" Target="fonts/RobotoLight-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RobotoLight-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boldItalic.fntdata"/><Relationship Id="rId50" Type="http://schemas.openxmlformats.org/officeDocument/2006/relationships/font" Target="fonts/Roboto-italic.fntdata"/><Relationship Id="rId53" Type="http://schemas.openxmlformats.org/officeDocument/2006/relationships/font" Target="fonts/Nunito-bold.fntdata"/><Relationship Id="rId52" Type="http://schemas.openxmlformats.org/officeDocument/2006/relationships/font" Target="fonts/Nunito-regular.fntdata"/><Relationship Id="rId11" Type="http://schemas.openxmlformats.org/officeDocument/2006/relationships/slide" Target="slides/slide5.xml"/><Relationship Id="rId55" Type="http://schemas.openxmlformats.org/officeDocument/2006/relationships/font" Target="fonts/Nunito-boldItalic.fntdata"/><Relationship Id="rId10" Type="http://schemas.openxmlformats.org/officeDocument/2006/relationships/slide" Target="slides/slide4.xml"/><Relationship Id="rId54" Type="http://schemas.openxmlformats.org/officeDocument/2006/relationships/font" Target="fonts/Nunito-italic.fntdata"/><Relationship Id="rId13" Type="http://schemas.openxmlformats.org/officeDocument/2006/relationships/slide" Target="slides/slide7.xml"/><Relationship Id="rId57" Type="http://schemas.openxmlformats.org/officeDocument/2006/relationships/font" Target="fonts/LatoLight-bold.fntdata"/><Relationship Id="rId12" Type="http://schemas.openxmlformats.org/officeDocument/2006/relationships/slide" Target="slides/slide6.xml"/><Relationship Id="rId56" Type="http://schemas.openxmlformats.org/officeDocument/2006/relationships/font" Target="fonts/LatoLight-regular.fntdata"/><Relationship Id="rId15" Type="http://schemas.openxmlformats.org/officeDocument/2006/relationships/slide" Target="slides/slide9.xml"/><Relationship Id="rId59" Type="http://schemas.openxmlformats.org/officeDocument/2006/relationships/font" Target="fonts/LatoLight-boldItalic.fntdata"/><Relationship Id="rId14" Type="http://schemas.openxmlformats.org/officeDocument/2006/relationships/slide" Target="slides/slide8.xml"/><Relationship Id="rId58" Type="http://schemas.openxmlformats.org/officeDocument/2006/relationships/font" Target="fonts/LatoLigh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Lato Light"/>
                <a:ea typeface="Lato Light"/>
                <a:cs typeface="Lato Light"/>
                <a:sym typeface="Lato Light"/>
              </a:defRPr>
            </a:lvl1pPr>
            <a:lvl2pPr lvl="1"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Lato Light"/>
                <a:ea typeface="Lato Light"/>
                <a:cs typeface="Lato Light"/>
                <a:sym typeface="Lato Light"/>
              </a:defRPr>
            </a:lvl1pPr>
            <a:lvl2pPr lvl="1"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1pPr>
            <a:lvl2pPr indent="-228600" lvl="1" marL="9144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2pPr>
            <a:lvl3pPr indent="-228600" lvl="2" marL="13716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3pPr>
            <a:lvl4pPr indent="-228600" lvl="3" marL="18288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4pPr>
            <a:lvl5pPr indent="-228600" lvl="4" marL="22860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5pPr>
            <a:lvl6pPr indent="-228600" lvl="5" marL="27432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Lato Light"/>
                <a:ea typeface="Lato Light"/>
                <a:cs typeface="Lato Light"/>
                <a:sym typeface="Lato Light"/>
              </a:defRPr>
            </a:lvl1pPr>
            <a:lvl2pPr lvl="1"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Lato Light"/>
                <a:ea typeface="Lato Light"/>
                <a:cs typeface="Lato Light"/>
                <a:sym typeface="Lato Light"/>
              </a:rPr>
              <a:t>‹#›</a:t>
            </a:fld>
            <a:endParaRPr b="0" i="0" sz="1200" u="none" cap="none" strike="noStrike">
              <a:solidFill>
                <a:schemeClr val="dk1"/>
              </a:solidFill>
              <a:latin typeface="Lato Light"/>
              <a:ea typeface="Lato Light"/>
              <a:cs typeface="Lato Light"/>
              <a:sym typeface="Lato Ligh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2a4514db1c_0_2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2a4514db1c_0_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edacafa26d_0_1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edacafa26d_0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8bd883d690_0_1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8bd883d690_0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ec0fbd2860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ec0fbd2860_0_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gec0fbd2860_0_3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ec0fbd2860_0_50: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ec0fbd2860_0_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ede77d5ba8_0_1: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ede77d5ba8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fccc78a4db_0_0: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fccc78a4db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1dc1495bd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1dc1495bdb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 name="Google Shape;333;g11dc1495bdb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1dc1495bdb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1dc1495bdb_0_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g11dc1495bdb_0_1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edacafa26d_0_19: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edacafa26d_0_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edacafa26d_0_26: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edacafa26d_0_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e09e24a58b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e09e24a58b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ge09e24a58b_0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edacafa26d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edacafa26d_0_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gedacafa26d_0_3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2a706dc7d7_1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2a706dc7d7_1_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g22a706dc7d7_1_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22a706dc7d7_1_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22a706dc7d7_1_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7" name="Google Shape;407;g22a706dc7d7_1_1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ede77d5ba8_0_1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ede77d5ba8_0_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fccc78a4db_0_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fccc78a4db_0_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1dc1495bdb_0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1dc1495bdb_0_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6" name="Google Shape;436;g11dc1495bdb_0_3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8bd883d690_5_5135: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8bd883d690_5_51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ec0fbd2860_0_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ec0fbd2860_0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ede77d5ba8_0_5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ede77d5ba8_0_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ede77d5ba8_0_46: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ede77d5ba8_0_4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8bd883d690_5_4119: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8bd883d690_5_41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edacafa26d_0_6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edacafa26d_0_6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22a706dc7d7_1_3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22a706dc7d7_1_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ede77d5ba8_0_64: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ede77d5ba8_0_6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22a706dc7d7_1_40: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22a706dc7d7_1_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ede77d5ba8_0_5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ede77d5ba8_0_5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2a706dc7d7_1_24: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22a706dc7d7_1_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8bd883d690_5_514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8bd883d690_5_51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edacafa26d_0_101: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edacafa26d_0_10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8bd883d690_0_2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8bd883d690_0_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3077ada377_1_0: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3077ada377_1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3077ada377_1_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3077ada377_1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3077ada377_1_13: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3077ada377_1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3077ada377_1_19: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3077ada377_1_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ec0fbd2860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ec0fbd2860_0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ec0fbd2860_0_1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13" name="Shape 13"/>
        <p:cNvGrpSpPr/>
        <p:nvPr/>
      </p:nvGrpSpPr>
      <p:grpSpPr>
        <a:xfrm>
          <a:off x="0" y="0"/>
          <a:ext cx="0" cy="0"/>
          <a:chOff x="0" y="0"/>
          <a:chExt cx="0" cy="0"/>
        </a:xfrm>
      </p:grpSpPr>
      <p:sp>
        <p:nvSpPr>
          <p:cNvPr id="14" name="Google Shape;14;p2"/>
          <p:cNvSpPr/>
          <p:nvPr/>
        </p:nvSpPr>
        <p:spPr>
          <a:xfrm>
            <a:off x="82" y="7532000"/>
            <a:ext cx="19649400" cy="6183900"/>
          </a:xfrm>
          <a:prstGeom prst="rtTriangle">
            <a:avLst/>
          </a:prstGeom>
          <a:solidFill>
            <a:schemeClr val="accent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5" name="Google Shape;15;p2"/>
          <p:cNvSpPr/>
          <p:nvPr/>
        </p:nvSpPr>
        <p:spPr>
          <a:xfrm flipH="1">
            <a:off x="9551050" y="4135200"/>
            <a:ext cx="14826600" cy="9580800"/>
          </a:xfrm>
          <a:prstGeom prst="rtTriangle">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6" name="Google Shape;16;p2"/>
          <p:cNvSpPr/>
          <p:nvPr/>
        </p:nvSpPr>
        <p:spPr>
          <a:xfrm rot="10800000">
            <a:off x="13486762" y="100"/>
            <a:ext cx="10890900" cy="5473500"/>
          </a:xfrm>
          <a:prstGeom prst="rtTriangle">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7" name="Google Shape;17;p2"/>
          <p:cNvSpPr/>
          <p:nvPr/>
        </p:nvSpPr>
        <p:spPr>
          <a:xfrm>
            <a:off x="541926" y="550000"/>
            <a:ext cx="23293800" cy="126159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nvGrpSpPr>
          <p:cNvPr id="18" name="Google Shape;18;p2"/>
          <p:cNvGrpSpPr/>
          <p:nvPr/>
        </p:nvGrpSpPr>
        <p:grpSpPr>
          <a:xfrm>
            <a:off x="680364" y="1580"/>
            <a:ext cx="5999468" cy="2784835"/>
            <a:chOff x="255200" y="592"/>
            <a:chExt cx="2250363" cy="1044300"/>
          </a:xfrm>
        </p:grpSpPr>
        <p:sp>
          <p:nvSpPr>
            <p:cNvPr id="19" name="Google Shape;19;p2"/>
            <p:cNvSpPr/>
            <p:nvPr/>
          </p:nvSpPr>
          <p:spPr>
            <a:xfrm>
              <a:off x="764063" y="592"/>
              <a:ext cx="1741500" cy="1044300"/>
            </a:xfrm>
            <a:prstGeom prst="parallelogram">
              <a:avLst>
                <a:gd fmla="val 153193" name="adj"/>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0" name="Google Shape;20;p2"/>
            <p:cNvSpPr/>
            <p:nvPr/>
          </p:nvSpPr>
          <p:spPr>
            <a:xfrm>
              <a:off x="509632" y="592"/>
              <a:ext cx="1741500" cy="1044300"/>
            </a:xfrm>
            <a:prstGeom prst="parallelogram">
              <a:avLst>
                <a:gd fmla="val 153193" name="adj"/>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1" name="Google Shape;21;p2"/>
            <p:cNvSpPr/>
            <p:nvPr/>
          </p:nvSpPr>
          <p:spPr>
            <a:xfrm>
              <a:off x="255200" y="592"/>
              <a:ext cx="1741500" cy="1044300"/>
            </a:xfrm>
            <a:prstGeom prst="parallelogram">
              <a:avLst>
                <a:gd fmla="val 153193" name="adj"/>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2413783" y="1580"/>
            <a:ext cx="5999468" cy="2784835"/>
            <a:chOff x="905395" y="592"/>
            <a:chExt cx="2250363" cy="1044300"/>
          </a:xfrm>
        </p:grpSpPr>
        <p:sp>
          <p:nvSpPr>
            <p:cNvPr id="23" name="Google Shape;23;p2"/>
            <p:cNvSpPr/>
            <p:nvPr/>
          </p:nvSpPr>
          <p:spPr>
            <a:xfrm>
              <a:off x="1414258" y="592"/>
              <a:ext cx="1741500" cy="1044300"/>
            </a:xfrm>
            <a:prstGeom prst="parallelogram">
              <a:avLst>
                <a:gd fmla="val 153193" name="adj"/>
              </a:avLst>
            </a:prstGeom>
            <a:solidFill>
              <a:schemeClr val="accent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4" name="Google Shape;24;p2"/>
            <p:cNvSpPr/>
            <p:nvPr/>
          </p:nvSpPr>
          <p:spPr>
            <a:xfrm>
              <a:off x="1159826" y="592"/>
              <a:ext cx="1741500" cy="1044300"/>
            </a:xfrm>
            <a:prstGeom prst="parallelogram">
              <a:avLst>
                <a:gd fmla="val 153193" name="adj"/>
              </a:avLst>
            </a:prstGeom>
            <a:solidFill>
              <a:schemeClr val="accent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5" name="Google Shape;25;p2"/>
            <p:cNvSpPr/>
            <p:nvPr/>
          </p:nvSpPr>
          <p:spPr>
            <a:xfrm>
              <a:off x="905395" y="592"/>
              <a:ext cx="1741500" cy="1044300"/>
            </a:xfrm>
            <a:prstGeom prst="parallelogram">
              <a:avLst>
                <a:gd fmla="val 153193" name="adj"/>
              </a:avLst>
            </a:prstGeom>
            <a:solidFill>
              <a:schemeClr val="accent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18814855" y="13569"/>
            <a:ext cx="4935416" cy="2005592"/>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7470279" y="11247604"/>
            <a:ext cx="6369213" cy="2468633"/>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34" name="Google Shape;34;p2"/>
          <p:cNvGrpSpPr/>
          <p:nvPr/>
        </p:nvGrpSpPr>
        <p:grpSpPr>
          <a:xfrm>
            <a:off x="531189" y="10815072"/>
            <a:ext cx="7452581" cy="2888850"/>
            <a:chOff x="6917201" y="0"/>
            <a:chExt cx="2227777" cy="863400"/>
          </a:xfrm>
        </p:grpSpPr>
        <p:sp>
          <p:nvSpPr>
            <p:cNvPr id="35" name="Google Shape;35;p2"/>
            <p:cNvSpPr/>
            <p:nvPr/>
          </p:nvSpPr>
          <p:spPr>
            <a:xfrm>
              <a:off x="7641677" y="0"/>
              <a:ext cx="1503300" cy="863400"/>
            </a:xfrm>
            <a:prstGeom prst="parallelogram">
              <a:avLst>
                <a:gd fmla="val 158024" name="adj"/>
              </a:avLst>
            </a:prstGeom>
            <a:solidFill>
              <a:schemeClr val="accent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36" name="Google Shape;36;p2"/>
            <p:cNvSpPr/>
            <p:nvPr/>
          </p:nvSpPr>
          <p:spPr>
            <a:xfrm>
              <a:off x="7279439" y="0"/>
              <a:ext cx="1503300" cy="863400"/>
            </a:xfrm>
            <a:prstGeom prst="parallelogram">
              <a:avLst>
                <a:gd fmla="val 158024" name="adj"/>
              </a:avLst>
            </a:prstGeom>
            <a:solidFill>
              <a:schemeClr val="accent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37" name="Google Shape;37;p2"/>
            <p:cNvSpPr/>
            <p:nvPr/>
          </p:nvSpPr>
          <p:spPr>
            <a:xfrm>
              <a:off x="6917201" y="0"/>
              <a:ext cx="1503300" cy="863400"/>
            </a:xfrm>
            <a:prstGeom prst="parallelogram">
              <a:avLst>
                <a:gd fmla="val 158024" name="adj"/>
              </a:avLst>
            </a:prstGeom>
            <a:solidFill>
              <a:schemeClr val="accent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38" name="Google Shape;38;p2"/>
          <p:cNvSpPr txBox="1"/>
          <p:nvPr>
            <p:ph type="ctrTitle"/>
          </p:nvPr>
        </p:nvSpPr>
        <p:spPr>
          <a:xfrm>
            <a:off x="4955251" y="4860889"/>
            <a:ext cx="14293200" cy="3861600"/>
          </a:xfrm>
          <a:prstGeom prst="rect">
            <a:avLst/>
          </a:prstGeom>
        </p:spPr>
        <p:txBody>
          <a:bodyPr anchorCtr="0" anchor="ctr" bIns="243750" lIns="243750" spcFirstLastPara="1" rIns="243750" wrap="square" tIns="243750">
            <a:normAutofit/>
          </a:bodyPr>
          <a:lstStyle>
            <a:lvl1pPr lvl="0" algn="ctr">
              <a:spcBef>
                <a:spcPts val="0"/>
              </a:spcBef>
              <a:spcAft>
                <a:spcPts val="0"/>
              </a:spcAft>
              <a:buSzPts val="10100"/>
              <a:buNone/>
              <a:defRPr sz="10100"/>
            </a:lvl1pPr>
            <a:lvl2pPr lvl="1" algn="ctr">
              <a:spcBef>
                <a:spcPts val="0"/>
              </a:spcBef>
              <a:spcAft>
                <a:spcPts val="0"/>
              </a:spcAft>
              <a:buSzPts val="10100"/>
              <a:buNone/>
              <a:defRPr sz="10100"/>
            </a:lvl2pPr>
            <a:lvl3pPr lvl="2" algn="ctr">
              <a:spcBef>
                <a:spcPts val="0"/>
              </a:spcBef>
              <a:spcAft>
                <a:spcPts val="0"/>
              </a:spcAft>
              <a:buSzPts val="10100"/>
              <a:buNone/>
              <a:defRPr sz="10100"/>
            </a:lvl3pPr>
            <a:lvl4pPr lvl="3" algn="ctr">
              <a:spcBef>
                <a:spcPts val="0"/>
              </a:spcBef>
              <a:spcAft>
                <a:spcPts val="0"/>
              </a:spcAft>
              <a:buSzPts val="10100"/>
              <a:buNone/>
              <a:defRPr sz="10100"/>
            </a:lvl4pPr>
            <a:lvl5pPr lvl="4" algn="ctr">
              <a:spcBef>
                <a:spcPts val="0"/>
              </a:spcBef>
              <a:spcAft>
                <a:spcPts val="0"/>
              </a:spcAft>
              <a:buSzPts val="10100"/>
              <a:buNone/>
              <a:defRPr sz="10100"/>
            </a:lvl5pPr>
            <a:lvl6pPr lvl="5" algn="ctr">
              <a:spcBef>
                <a:spcPts val="0"/>
              </a:spcBef>
              <a:spcAft>
                <a:spcPts val="0"/>
              </a:spcAft>
              <a:buSzPts val="10100"/>
              <a:buNone/>
              <a:defRPr sz="10100"/>
            </a:lvl6pPr>
            <a:lvl7pPr lvl="6" algn="ctr">
              <a:spcBef>
                <a:spcPts val="0"/>
              </a:spcBef>
              <a:spcAft>
                <a:spcPts val="0"/>
              </a:spcAft>
              <a:buSzPts val="10100"/>
              <a:buNone/>
              <a:defRPr sz="10100"/>
            </a:lvl7pPr>
            <a:lvl8pPr lvl="7" algn="ctr">
              <a:spcBef>
                <a:spcPts val="0"/>
              </a:spcBef>
              <a:spcAft>
                <a:spcPts val="0"/>
              </a:spcAft>
              <a:buSzPts val="10100"/>
              <a:buNone/>
              <a:defRPr sz="10100"/>
            </a:lvl8pPr>
            <a:lvl9pPr lvl="8" algn="ctr">
              <a:spcBef>
                <a:spcPts val="0"/>
              </a:spcBef>
              <a:spcAft>
                <a:spcPts val="0"/>
              </a:spcAft>
              <a:buSzPts val="10100"/>
              <a:buNone/>
              <a:defRPr sz="10100"/>
            </a:lvl9pPr>
          </a:lstStyle>
          <a:p/>
        </p:txBody>
      </p:sp>
      <p:sp>
        <p:nvSpPr>
          <p:cNvPr id="39" name="Google Shape;39;p2"/>
          <p:cNvSpPr txBox="1"/>
          <p:nvPr>
            <p:ph idx="1" type="subTitle"/>
          </p:nvPr>
        </p:nvSpPr>
        <p:spPr>
          <a:xfrm>
            <a:off x="4955243" y="9101755"/>
            <a:ext cx="14293200" cy="1393500"/>
          </a:xfrm>
          <a:prstGeom prst="rect">
            <a:avLst/>
          </a:prstGeom>
        </p:spPr>
        <p:txBody>
          <a:bodyPr anchorCtr="0" anchor="t" bIns="243750" lIns="243750" spcFirstLastPara="1" rIns="243750" wrap="square" tIns="243750">
            <a:normAutofit/>
          </a:bodyPr>
          <a:lstStyle>
            <a:lvl1pPr lvl="0" algn="ctr">
              <a:lnSpc>
                <a:spcPct val="100000"/>
              </a:lnSpc>
              <a:spcBef>
                <a:spcPts val="0"/>
              </a:spcBef>
              <a:spcAft>
                <a:spcPts val="0"/>
              </a:spcAft>
              <a:buClr>
                <a:schemeClr val="lt1"/>
              </a:buClr>
              <a:buSzPts val="4300"/>
              <a:buNone/>
              <a:defRPr sz="4300">
                <a:solidFill>
                  <a:schemeClr val="lt1"/>
                </a:solidFill>
              </a:defRPr>
            </a:lvl1pPr>
            <a:lvl2pPr lvl="1" algn="ctr">
              <a:lnSpc>
                <a:spcPct val="100000"/>
              </a:lnSpc>
              <a:spcBef>
                <a:spcPts val="0"/>
              </a:spcBef>
              <a:spcAft>
                <a:spcPts val="0"/>
              </a:spcAft>
              <a:buClr>
                <a:schemeClr val="lt1"/>
              </a:buClr>
              <a:buSzPts val="4300"/>
              <a:buNone/>
              <a:defRPr sz="4300">
                <a:solidFill>
                  <a:schemeClr val="lt1"/>
                </a:solidFill>
              </a:defRPr>
            </a:lvl2pPr>
            <a:lvl3pPr lvl="2" algn="ctr">
              <a:lnSpc>
                <a:spcPct val="100000"/>
              </a:lnSpc>
              <a:spcBef>
                <a:spcPts val="0"/>
              </a:spcBef>
              <a:spcAft>
                <a:spcPts val="0"/>
              </a:spcAft>
              <a:buClr>
                <a:schemeClr val="lt1"/>
              </a:buClr>
              <a:buSzPts val="4300"/>
              <a:buNone/>
              <a:defRPr sz="4300">
                <a:solidFill>
                  <a:schemeClr val="lt1"/>
                </a:solidFill>
              </a:defRPr>
            </a:lvl3pPr>
            <a:lvl4pPr lvl="3" algn="ctr">
              <a:lnSpc>
                <a:spcPct val="100000"/>
              </a:lnSpc>
              <a:spcBef>
                <a:spcPts val="0"/>
              </a:spcBef>
              <a:spcAft>
                <a:spcPts val="0"/>
              </a:spcAft>
              <a:buClr>
                <a:schemeClr val="lt1"/>
              </a:buClr>
              <a:buSzPts val="4300"/>
              <a:buNone/>
              <a:defRPr sz="4300">
                <a:solidFill>
                  <a:schemeClr val="lt1"/>
                </a:solidFill>
              </a:defRPr>
            </a:lvl4pPr>
            <a:lvl5pPr lvl="4" algn="ctr">
              <a:lnSpc>
                <a:spcPct val="100000"/>
              </a:lnSpc>
              <a:spcBef>
                <a:spcPts val="0"/>
              </a:spcBef>
              <a:spcAft>
                <a:spcPts val="0"/>
              </a:spcAft>
              <a:buClr>
                <a:schemeClr val="lt1"/>
              </a:buClr>
              <a:buSzPts val="4300"/>
              <a:buNone/>
              <a:defRPr sz="4300">
                <a:solidFill>
                  <a:schemeClr val="lt1"/>
                </a:solidFill>
              </a:defRPr>
            </a:lvl5pPr>
            <a:lvl6pPr lvl="5" algn="ctr">
              <a:lnSpc>
                <a:spcPct val="100000"/>
              </a:lnSpc>
              <a:spcBef>
                <a:spcPts val="0"/>
              </a:spcBef>
              <a:spcAft>
                <a:spcPts val="0"/>
              </a:spcAft>
              <a:buClr>
                <a:schemeClr val="lt1"/>
              </a:buClr>
              <a:buSzPts val="4300"/>
              <a:buNone/>
              <a:defRPr sz="4300">
                <a:solidFill>
                  <a:schemeClr val="lt1"/>
                </a:solidFill>
              </a:defRPr>
            </a:lvl6pPr>
            <a:lvl7pPr lvl="6" algn="ctr">
              <a:lnSpc>
                <a:spcPct val="100000"/>
              </a:lnSpc>
              <a:spcBef>
                <a:spcPts val="0"/>
              </a:spcBef>
              <a:spcAft>
                <a:spcPts val="0"/>
              </a:spcAft>
              <a:buClr>
                <a:schemeClr val="lt1"/>
              </a:buClr>
              <a:buSzPts val="4300"/>
              <a:buNone/>
              <a:defRPr sz="4300">
                <a:solidFill>
                  <a:schemeClr val="lt1"/>
                </a:solidFill>
              </a:defRPr>
            </a:lvl7pPr>
            <a:lvl8pPr lvl="7" algn="ctr">
              <a:lnSpc>
                <a:spcPct val="100000"/>
              </a:lnSpc>
              <a:spcBef>
                <a:spcPts val="0"/>
              </a:spcBef>
              <a:spcAft>
                <a:spcPts val="0"/>
              </a:spcAft>
              <a:buClr>
                <a:schemeClr val="lt1"/>
              </a:buClr>
              <a:buSzPts val="4300"/>
              <a:buNone/>
              <a:defRPr sz="4300">
                <a:solidFill>
                  <a:schemeClr val="lt1"/>
                </a:solidFill>
              </a:defRPr>
            </a:lvl8pPr>
            <a:lvl9pPr lvl="8" algn="ctr">
              <a:lnSpc>
                <a:spcPct val="100000"/>
              </a:lnSpc>
              <a:spcBef>
                <a:spcPts val="0"/>
              </a:spcBef>
              <a:spcAft>
                <a:spcPts val="0"/>
              </a:spcAft>
              <a:buClr>
                <a:schemeClr val="lt1"/>
              </a:buClr>
              <a:buSzPts val="4300"/>
              <a:buNone/>
              <a:defRPr sz="4300">
                <a:solidFill>
                  <a:schemeClr val="lt1"/>
                </a:solidFill>
              </a:defRPr>
            </a:lvl9pPr>
          </a:lstStyle>
          <a:p/>
        </p:txBody>
      </p:sp>
      <p:sp>
        <p:nvSpPr>
          <p:cNvPr id="40" name="Google Shape;40;p2"/>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13" name="Shape 113"/>
        <p:cNvGrpSpPr/>
        <p:nvPr/>
      </p:nvGrpSpPr>
      <p:grpSpPr>
        <a:xfrm>
          <a:off x="0" y="0"/>
          <a:ext cx="0" cy="0"/>
          <a:chOff x="0" y="0"/>
          <a:chExt cx="0" cy="0"/>
        </a:xfrm>
      </p:grpSpPr>
      <p:sp>
        <p:nvSpPr>
          <p:cNvPr id="114" name="Google Shape;114;p11"/>
          <p:cNvSpPr/>
          <p:nvPr/>
        </p:nvSpPr>
        <p:spPr>
          <a:xfrm flipH="1">
            <a:off x="14847250" y="7557533"/>
            <a:ext cx="9530400" cy="6158400"/>
          </a:xfrm>
          <a:prstGeom prst="rtTriangle">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nvGrpSpPr>
          <p:cNvPr id="115" name="Google Shape;115;p11"/>
          <p:cNvGrpSpPr/>
          <p:nvPr/>
        </p:nvGrpSpPr>
        <p:grpSpPr>
          <a:xfrm>
            <a:off x="15887022" y="10985536"/>
            <a:ext cx="6720756" cy="2731107"/>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119" name="Google Shape;119;p11"/>
          <p:cNvGrpSpPr/>
          <p:nvPr/>
        </p:nvGrpSpPr>
        <p:grpSpPr>
          <a:xfrm>
            <a:off x="531189" y="6"/>
            <a:ext cx="7452581" cy="2888850"/>
            <a:chOff x="6917201" y="0"/>
            <a:chExt cx="2227777" cy="863400"/>
          </a:xfrm>
        </p:grpSpPr>
        <p:sp>
          <p:nvSpPr>
            <p:cNvPr id="120" name="Google Shape;120;p11"/>
            <p:cNvSpPr/>
            <p:nvPr/>
          </p:nvSpPr>
          <p:spPr>
            <a:xfrm>
              <a:off x="7641677" y="0"/>
              <a:ext cx="1503300" cy="863400"/>
            </a:xfrm>
            <a:prstGeom prst="parallelogram">
              <a:avLst>
                <a:gd fmla="val 158024" name="adj"/>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21" name="Google Shape;121;p11"/>
            <p:cNvSpPr/>
            <p:nvPr/>
          </p:nvSpPr>
          <p:spPr>
            <a:xfrm>
              <a:off x="7279439" y="0"/>
              <a:ext cx="1503300" cy="863400"/>
            </a:xfrm>
            <a:prstGeom prst="parallelogram">
              <a:avLst>
                <a:gd fmla="val 158024" name="adj"/>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22" name="Google Shape;122;p11"/>
            <p:cNvSpPr/>
            <p:nvPr/>
          </p:nvSpPr>
          <p:spPr>
            <a:xfrm>
              <a:off x="6917201" y="0"/>
              <a:ext cx="1503300" cy="863400"/>
            </a:xfrm>
            <a:prstGeom prst="parallelogram">
              <a:avLst>
                <a:gd fmla="val 158024" name="adj"/>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123" name="Google Shape;123;p11"/>
          <p:cNvSpPr txBox="1"/>
          <p:nvPr>
            <p:ph hasCustomPrompt="1" type="title"/>
          </p:nvPr>
        </p:nvSpPr>
        <p:spPr>
          <a:xfrm>
            <a:off x="3694638" y="3690267"/>
            <a:ext cx="16988400" cy="3679200"/>
          </a:xfrm>
          <a:prstGeom prst="rect">
            <a:avLst/>
          </a:prstGeom>
        </p:spPr>
        <p:txBody>
          <a:bodyPr anchorCtr="0" anchor="ctr" bIns="243750" lIns="243750" spcFirstLastPara="1" rIns="243750" wrap="square" tIns="243750">
            <a:normAutofit/>
          </a:bodyPr>
          <a:lstStyle>
            <a:lvl1pPr lvl="0" algn="ctr">
              <a:spcBef>
                <a:spcPts val="0"/>
              </a:spcBef>
              <a:spcAft>
                <a:spcPts val="0"/>
              </a:spcAft>
              <a:buClr>
                <a:schemeClr val="dk2"/>
              </a:buClr>
              <a:buSzPts val="22900"/>
              <a:buNone/>
              <a:defRPr sz="22900">
                <a:solidFill>
                  <a:schemeClr val="dk2"/>
                </a:solidFill>
              </a:defRPr>
            </a:lvl1pPr>
            <a:lvl2pPr lvl="1" algn="ctr">
              <a:spcBef>
                <a:spcPts val="0"/>
              </a:spcBef>
              <a:spcAft>
                <a:spcPts val="0"/>
              </a:spcAft>
              <a:buClr>
                <a:schemeClr val="dk2"/>
              </a:buClr>
              <a:buSzPts val="22900"/>
              <a:buNone/>
              <a:defRPr sz="22900">
                <a:solidFill>
                  <a:schemeClr val="dk2"/>
                </a:solidFill>
              </a:defRPr>
            </a:lvl2pPr>
            <a:lvl3pPr lvl="2" algn="ctr">
              <a:spcBef>
                <a:spcPts val="0"/>
              </a:spcBef>
              <a:spcAft>
                <a:spcPts val="0"/>
              </a:spcAft>
              <a:buClr>
                <a:schemeClr val="dk2"/>
              </a:buClr>
              <a:buSzPts val="22900"/>
              <a:buNone/>
              <a:defRPr sz="22900">
                <a:solidFill>
                  <a:schemeClr val="dk2"/>
                </a:solidFill>
              </a:defRPr>
            </a:lvl3pPr>
            <a:lvl4pPr lvl="3" algn="ctr">
              <a:spcBef>
                <a:spcPts val="0"/>
              </a:spcBef>
              <a:spcAft>
                <a:spcPts val="0"/>
              </a:spcAft>
              <a:buClr>
                <a:schemeClr val="dk2"/>
              </a:buClr>
              <a:buSzPts val="22900"/>
              <a:buNone/>
              <a:defRPr sz="22900">
                <a:solidFill>
                  <a:schemeClr val="dk2"/>
                </a:solidFill>
              </a:defRPr>
            </a:lvl4pPr>
            <a:lvl5pPr lvl="4" algn="ctr">
              <a:spcBef>
                <a:spcPts val="0"/>
              </a:spcBef>
              <a:spcAft>
                <a:spcPts val="0"/>
              </a:spcAft>
              <a:buClr>
                <a:schemeClr val="dk2"/>
              </a:buClr>
              <a:buSzPts val="22900"/>
              <a:buNone/>
              <a:defRPr sz="22900">
                <a:solidFill>
                  <a:schemeClr val="dk2"/>
                </a:solidFill>
              </a:defRPr>
            </a:lvl5pPr>
            <a:lvl6pPr lvl="5" algn="ctr">
              <a:spcBef>
                <a:spcPts val="0"/>
              </a:spcBef>
              <a:spcAft>
                <a:spcPts val="0"/>
              </a:spcAft>
              <a:buClr>
                <a:schemeClr val="dk2"/>
              </a:buClr>
              <a:buSzPts val="22900"/>
              <a:buNone/>
              <a:defRPr sz="22900">
                <a:solidFill>
                  <a:schemeClr val="dk2"/>
                </a:solidFill>
              </a:defRPr>
            </a:lvl6pPr>
            <a:lvl7pPr lvl="6" algn="ctr">
              <a:spcBef>
                <a:spcPts val="0"/>
              </a:spcBef>
              <a:spcAft>
                <a:spcPts val="0"/>
              </a:spcAft>
              <a:buClr>
                <a:schemeClr val="dk2"/>
              </a:buClr>
              <a:buSzPts val="22900"/>
              <a:buNone/>
              <a:defRPr sz="22900">
                <a:solidFill>
                  <a:schemeClr val="dk2"/>
                </a:solidFill>
              </a:defRPr>
            </a:lvl7pPr>
            <a:lvl8pPr lvl="7" algn="ctr">
              <a:spcBef>
                <a:spcPts val="0"/>
              </a:spcBef>
              <a:spcAft>
                <a:spcPts val="0"/>
              </a:spcAft>
              <a:buClr>
                <a:schemeClr val="dk2"/>
              </a:buClr>
              <a:buSzPts val="22900"/>
              <a:buNone/>
              <a:defRPr sz="22900">
                <a:solidFill>
                  <a:schemeClr val="dk2"/>
                </a:solidFill>
              </a:defRPr>
            </a:lvl8pPr>
            <a:lvl9pPr lvl="8" algn="ctr">
              <a:spcBef>
                <a:spcPts val="0"/>
              </a:spcBef>
              <a:spcAft>
                <a:spcPts val="0"/>
              </a:spcAft>
              <a:buClr>
                <a:schemeClr val="dk2"/>
              </a:buClr>
              <a:buSzPts val="22900"/>
              <a:buNone/>
              <a:defRPr sz="22900">
                <a:solidFill>
                  <a:schemeClr val="dk2"/>
                </a:solidFill>
              </a:defRPr>
            </a:lvl9pPr>
          </a:lstStyle>
          <a:p>
            <a:r>
              <a:t>xx%</a:t>
            </a:r>
          </a:p>
        </p:txBody>
      </p:sp>
      <p:sp>
        <p:nvSpPr>
          <p:cNvPr id="124" name="Google Shape;124;p11"/>
          <p:cNvSpPr txBox="1"/>
          <p:nvPr>
            <p:ph idx="1" type="body"/>
          </p:nvPr>
        </p:nvSpPr>
        <p:spPr>
          <a:xfrm>
            <a:off x="3694638" y="7636933"/>
            <a:ext cx="16988400" cy="1709700"/>
          </a:xfrm>
          <a:prstGeom prst="rect">
            <a:avLst/>
          </a:prstGeom>
        </p:spPr>
        <p:txBody>
          <a:bodyPr anchorCtr="0" anchor="t" bIns="243750" lIns="243750" spcFirstLastPara="1" rIns="243750" wrap="square" tIns="243750">
            <a:normAutofit/>
          </a:bodyPr>
          <a:lstStyle>
            <a:lvl1pPr indent="-450850" lvl="0" marL="457200" algn="ctr">
              <a:spcBef>
                <a:spcPts val="0"/>
              </a:spcBef>
              <a:spcAft>
                <a:spcPts val="0"/>
              </a:spcAft>
              <a:buSzPts val="3500"/>
              <a:buChar char="●"/>
              <a:defRPr/>
            </a:lvl1pPr>
            <a:lvl2pPr indent="-412750" lvl="1" marL="914400" algn="ctr">
              <a:spcBef>
                <a:spcPts val="0"/>
              </a:spcBef>
              <a:spcAft>
                <a:spcPts val="0"/>
              </a:spcAft>
              <a:buSzPts val="2900"/>
              <a:buChar char="○"/>
              <a:defRPr/>
            </a:lvl2pPr>
            <a:lvl3pPr indent="-412750" lvl="2" marL="1371600" algn="ctr">
              <a:spcBef>
                <a:spcPts val="0"/>
              </a:spcBef>
              <a:spcAft>
                <a:spcPts val="0"/>
              </a:spcAft>
              <a:buSzPts val="2900"/>
              <a:buChar char="■"/>
              <a:defRPr/>
            </a:lvl3pPr>
            <a:lvl4pPr indent="-412750" lvl="3" marL="1828800" algn="ctr">
              <a:spcBef>
                <a:spcPts val="0"/>
              </a:spcBef>
              <a:spcAft>
                <a:spcPts val="0"/>
              </a:spcAft>
              <a:buSzPts val="2900"/>
              <a:buChar char="●"/>
              <a:defRPr/>
            </a:lvl4pPr>
            <a:lvl5pPr indent="-412750" lvl="4" marL="2286000" algn="ctr">
              <a:spcBef>
                <a:spcPts val="0"/>
              </a:spcBef>
              <a:spcAft>
                <a:spcPts val="0"/>
              </a:spcAft>
              <a:buSzPts val="2900"/>
              <a:buChar char="○"/>
              <a:defRPr/>
            </a:lvl5pPr>
            <a:lvl6pPr indent="-412750" lvl="5" marL="2743200" algn="ctr">
              <a:spcBef>
                <a:spcPts val="0"/>
              </a:spcBef>
              <a:spcAft>
                <a:spcPts val="0"/>
              </a:spcAft>
              <a:buSzPts val="2900"/>
              <a:buChar char="■"/>
              <a:defRPr/>
            </a:lvl6pPr>
            <a:lvl7pPr indent="-412750" lvl="6" marL="3200400" algn="ctr">
              <a:spcBef>
                <a:spcPts val="0"/>
              </a:spcBef>
              <a:spcAft>
                <a:spcPts val="0"/>
              </a:spcAft>
              <a:buSzPts val="2900"/>
              <a:buChar char="●"/>
              <a:defRPr/>
            </a:lvl7pPr>
            <a:lvl8pPr indent="-412750" lvl="7" marL="3657600" algn="ctr">
              <a:spcBef>
                <a:spcPts val="0"/>
              </a:spcBef>
              <a:spcAft>
                <a:spcPts val="0"/>
              </a:spcAft>
              <a:buSzPts val="2900"/>
              <a:buChar char="○"/>
              <a:defRPr/>
            </a:lvl8pPr>
            <a:lvl9pPr indent="-412750" lvl="8" marL="4114800" algn="ctr">
              <a:spcBef>
                <a:spcPts val="0"/>
              </a:spcBef>
              <a:spcAft>
                <a:spcPts val="0"/>
              </a:spcAft>
              <a:buSzPts val="2900"/>
              <a:buChar char="■"/>
              <a:defRPr/>
            </a:lvl9pPr>
          </a:lstStyle>
          <a:p/>
        </p:txBody>
      </p:sp>
      <p:sp>
        <p:nvSpPr>
          <p:cNvPr id="125" name="Google Shape;125;p11"/>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6" name="Shape 126"/>
        <p:cNvGrpSpPr/>
        <p:nvPr/>
      </p:nvGrpSpPr>
      <p:grpSpPr>
        <a:xfrm>
          <a:off x="0" y="0"/>
          <a:ext cx="0" cy="0"/>
          <a:chOff x="0" y="0"/>
          <a:chExt cx="0" cy="0"/>
        </a:xfrm>
      </p:grpSpPr>
      <p:sp>
        <p:nvSpPr>
          <p:cNvPr id="127" name="Google Shape;127;p12"/>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 Transition Slide">
  <p:cSld name="CUSTOM_17_2_1_2">
    <p:spTree>
      <p:nvGrpSpPr>
        <p:cNvPr id="128" name="Shape 128"/>
        <p:cNvGrpSpPr/>
        <p:nvPr/>
      </p:nvGrpSpPr>
      <p:grpSpPr>
        <a:xfrm>
          <a:off x="0" y="0"/>
          <a:ext cx="0" cy="0"/>
          <a:chOff x="0" y="0"/>
          <a:chExt cx="0" cy="0"/>
        </a:xfrm>
      </p:grpSpPr>
      <p:pic>
        <p:nvPicPr>
          <p:cNvPr id="129" name="Google Shape;129;p13"/>
          <p:cNvPicPr preferRelativeResize="0"/>
          <p:nvPr/>
        </p:nvPicPr>
        <p:blipFill rotWithShape="1">
          <a:blip r:embed="rId2">
            <a:alphaModFix/>
          </a:blip>
          <a:srcRect b="2498" l="0" r="0" t="2489"/>
          <a:stretch/>
        </p:blipFill>
        <p:spPr>
          <a:xfrm>
            <a:off x="731329" y="733016"/>
            <a:ext cx="22914989" cy="12249978"/>
          </a:xfrm>
          <a:prstGeom prst="rect">
            <a:avLst/>
          </a:prstGeom>
          <a:noFill/>
          <a:ln>
            <a:noFill/>
          </a:ln>
        </p:spPr>
      </p:pic>
      <p:sp>
        <p:nvSpPr>
          <p:cNvPr id="130" name="Google Shape;130;p13"/>
          <p:cNvSpPr txBox="1"/>
          <p:nvPr>
            <p:ph type="title"/>
          </p:nvPr>
        </p:nvSpPr>
        <p:spPr>
          <a:xfrm>
            <a:off x="632102" y="5569267"/>
            <a:ext cx="22914900" cy="2112900"/>
          </a:xfrm>
          <a:prstGeom prst="rect">
            <a:avLst/>
          </a:prstGeom>
        </p:spPr>
        <p:txBody>
          <a:bodyPr anchorCtr="0" anchor="t" bIns="243750" lIns="243750" spcFirstLastPara="1" rIns="243750" wrap="square" tIns="243750">
            <a:normAutofit/>
          </a:bodyPr>
          <a:lstStyle>
            <a:lvl1pPr lvl="0" rtl="0" algn="ctr">
              <a:spcBef>
                <a:spcPts val="0"/>
              </a:spcBef>
              <a:spcAft>
                <a:spcPts val="0"/>
              </a:spcAft>
              <a:buNone/>
              <a:defRPr sz="9600">
                <a:latin typeface="Roboto Medium"/>
                <a:ea typeface="Roboto Medium"/>
                <a:cs typeface="Roboto Medium"/>
                <a:sym typeface="Roboto Medium"/>
              </a:defRPr>
            </a:lvl1pPr>
            <a:lvl2pPr lvl="1" rtl="0" algn="ctr">
              <a:spcBef>
                <a:spcPts val="0"/>
              </a:spcBef>
              <a:spcAft>
                <a:spcPts val="0"/>
              </a:spcAft>
              <a:buNone/>
              <a:defRPr sz="3700"/>
            </a:lvl2pPr>
            <a:lvl3pPr lvl="2" rtl="0" algn="ctr">
              <a:spcBef>
                <a:spcPts val="0"/>
              </a:spcBef>
              <a:spcAft>
                <a:spcPts val="0"/>
              </a:spcAft>
              <a:buNone/>
              <a:defRPr sz="3700"/>
            </a:lvl3pPr>
            <a:lvl4pPr lvl="3" rtl="0" algn="ctr">
              <a:spcBef>
                <a:spcPts val="0"/>
              </a:spcBef>
              <a:spcAft>
                <a:spcPts val="0"/>
              </a:spcAft>
              <a:buNone/>
              <a:defRPr sz="3700"/>
            </a:lvl4pPr>
            <a:lvl5pPr lvl="4" rtl="0" algn="ctr">
              <a:spcBef>
                <a:spcPts val="0"/>
              </a:spcBef>
              <a:spcAft>
                <a:spcPts val="0"/>
              </a:spcAft>
              <a:buNone/>
              <a:defRPr sz="3700"/>
            </a:lvl5pPr>
            <a:lvl6pPr lvl="5" rtl="0" algn="ctr">
              <a:spcBef>
                <a:spcPts val="0"/>
              </a:spcBef>
              <a:spcAft>
                <a:spcPts val="0"/>
              </a:spcAft>
              <a:buNone/>
              <a:defRPr sz="3700"/>
            </a:lvl6pPr>
            <a:lvl7pPr lvl="6" rtl="0" algn="ctr">
              <a:spcBef>
                <a:spcPts val="0"/>
              </a:spcBef>
              <a:spcAft>
                <a:spcPts val="0"/>
              </a:spcAft>
              <a:buNone/>
              <a:defRPr sz="3700"/>
            </a:lvl7pPr>
            <a:lvl8pPr lvl="7" rtl="0" algn="ctr">
              <a:spcBef>
                <a:spcPts val="0"/>
              </a:spcBef>
              <a:spcAft>
                <a:spcPts val="0"/>
              </a:spcAft>
              <a:buNone/>
              <a:defRPr sz="3700"/>
            </a:lvl8pPr>
            <a:lvl9pPr lvl="8" rtl="0" algn="ctr">
              <a:spcBef>
                <a:spcPts val="0"/>
              </a:spcBef>
              <a:spcAft>
                <a:spcPts val="0"/>
              </a:spcAft>
              <a:buNone/>
              <a:defRPr sz="3700"/>
            </a:lvl9pPr>
          </a:lstStyle>
          <a:p/>
        </p:txBody>
      </p:sp>
      <p:sp>
        <p:nvSpPr>
          <p:cNvPr id="131" name="Google Shape;131;p13"/>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sp>
        <p:nvSpPr>
          <p:cNvPr id="132" name="Google Shape;132;p13"/>
          <p:cNvSpPr txBox="1"/>
          <p:nvPr>
            <p:ph idx="1"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 Numbered 1–3 (Green)">
  <p:cSld name="CUSTOM_2_7_1_5">
    <p:spTree>
      <p:nvGrpSpPr>
        <p:cNvPr id="133" name="Shape 133"/>
        <p:cNvGrpSpPr/>
        <p:nvPr/>
      </p:nvGrpSpPr>
      <p:grpSpPr>
        <a:xfrm>
          <a:off x="0" y="0"/>
          <a:ext cx="0" cy="0"/>
          <a:chOff x="0" y="0"/>
          <a:chExt cx="0" cy="0"/>
        </a:xfrm>
      </p:grpSpPr>
      <p:sp>
        <p:nvSpPr>
          <p:cNvPr id="134" name="Google Shape;134;p14"/>
          <p:cNvSpPr txBox="1"/>
          <p:nvPr>
            <p:ph type="title"/>
          </p:nvPr>
        </p:nvSpPr>
        <p:spPr>
          <a:xfrm>
            <a:off x="-32791" y="0"/>
            <a:ext cx="24443100" cy="1423200"/>
          </a:xfrm>
          <a:prstGeom prst="rect">
            <a:avLst/>
          </a:prstGeom>
        </p:spPr>
        <p:txBody>
          <a:bodyPr anchorCtr="0" anchor="t" bIns="243750" lIns="1219000" spcFirstLastPara="1" rIns="731350" wrap="square" tIns="487575">
            <a:normAutofit/>
          </a:bodyPr>
          <a:lstStyle>
            <a:lvl1pPr lvl="0" rtl="0">
              <a:spcBef>
                <a:spcPts val="0"/>
              </a:spcBef>
              <a:spcAft>
                <a:spcPts val="0"/>
              </a:spcAft>
              <a:buNone/>
              <a:defRPr sz="6400">
                <a:latin typeface="Roboto Medium"/>
                <a:ea typeface="Roboto Medium"/>
                <a:cs typeface="Roboto Medium"/>
                <a:sym typeface="Roboto Medium"/>
              </a:defRPr>
            </a:lvl1pPr>
            <a:lvl2pPr lvl="1" rtl="0">
              <a:spcBef>
                <a:spcPts val="0"/>
              </a:spcBef>
              <a:spcAft>
                <a:spcPts val="0"/>
              </a:spcAft>
              <a:buNone/>
              <a:defRPr sz="3700"/>
            </a:lvl2pPr>
            <a:lvl3pPr lvl="2" rtl="0">
              <a:spcBef>
                <a:spcPts val="0"/>
              </a:spcBef>
              <a:spcAft>
                <a:spcPts val="0"/>
              </a:spcAft>
              <a:buNone/>
              <a:defRPr sz="3700"/>
            </a:lvl3pPr>
            <a:lvl4pPr lvl="3" rtl="0">
              <a:spcBef>
                <a:spcPts val="0"/>
              </a:spcBef>
              <a:spcAft>
                <a:spcPts val="0"/>
              </a:spcAft>
              <a:buNone/>
              <a:defRPr sz="3700"/>
            </a:lvl4pPr>
            <a:lvl5pPr lvl="4" rtl="0">
              <a:spcBef>
                <a:spcPts val="0"/>
              </a:spcBef>
              <a:spcAft>
                <a:spcPts val="0"/>
              </a:spcAft>
              <a:buNone/>
              <a:defRPr sz="3700"/>
            </a:lvl5pPr>
            <a:lvl6pPr lvl="5" rtl="0">
              <a:spcBef>
                <a:spcPts val="0"/>
              </a:spcBef>
              <a:spcAft>
                <a:spcPts val="0"/>
              </a:spcAft>
              <a:buNone/>
              <a:defRPr sz="3700"/>
            </a:lvl6pPr>
            <a:lvl7pPr lvl="6" rtl="0">
              <a:spcBef>
                <a:spcPts val="0"/>
              </a:spcBef>
              <a:spcAft>
                <a:spcPts val="0"/>
              </a:spcAft>
              <a:buNone/>
              <a:defRPr sz="3700"/>
            </a:lvl7pPr>
            <a:lvl8pPr lvl="7" rtl="0">
              <a:spcBef>
                <a:spcPts val="0"/>
              </a:spcBef>
              <a:spcAft>
                <a:spcPts val="0"/>
              </a:spcAft>
              <a:buNone/>
              <a:defRPr sz="3700"/>
            </a:lvl8pPr>
            <a:lvl9pPr lvl="8" rtl="0">
              <a:spcBef>
                <a:spcPts val="0"/>
              </a:spcBef>
              <a:spcAft>
                <a:spcPts val="0"/>
              </a:spcAft>
              <a:buNone/>
              <a:defRPr sz="3700"/>
            </a:lvl9pPr>
          </a:lstStyle>
          <a:p/>
        </p:txBody>
      </p:sp>
      <p:sp>
        <p:nvSpPr>
          <p:cNvPr id="135" name="Google Shape;135;p14"/>
          <p:cNvSpPr txBox="1"/>
          <p:nvPr>
            <p:ph idx="1" type="subTitle"/>
          </p:nvPr>
        </p:nvSpPr>
        <p:spPr>
          <a:xfrm>
            <a:off x="0" y="1802600"/>
            <a:ext cx="24377700" cy="972900"/>
          </a:xfrm>
          <a:prstGeom prst="rect">
            <a:avLst/>
          </a:prstGeom>
        </p:spPr>
        <p:txBody>
          <a:bodyPr anchorCtr="0" anchor="t" bIns="0" lIns="1219000" spcFirstLastPara="1" rIns="1219000" wrap="square" tIns="243750">
            <a:normAutofit/>
          </a:bodyPr>
          <a:lstStyle>
            <a:lvl1pPr lvl="0" rtl="0">
              <a:spcBef>
                <a:spcPts val="0"/>
              </a:spcBef>
              <a:spcAft>
                <a:spcPts val="0"/>
              </a:spcAft>
              <a:buNone/>
              <a:defRPr sz="48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cxnSp>
        <p:nvCxnSpPr>
          <p:cNvPr id="136" name="Google Shape;136;p14"/>
          <p:cNvCxnSpPr/>
          <p:nvPr/>
        </p:nvCxnSpPr>
        <p:spPr>
          <a:xfrm>
            <a:off x="731476" y="1706880"/>
            <a:ext cx="22915500" cy="27300"/>
          </a:xfrm>
          <a:prstGeom prst="straightConnector1">
            <a:avLst/>
          </a:prstGeom>
          <a:noFill/>
          <a:ln cap="flat" cmpd="sng" w="9525">
            <a:solidFill>
              <a:schemeClr val="dk2"/>
            </a:solidFill>
            <a:prstDash val="solid"/>
            <a:round/>
            <a:headEnd len="med" w="med" type="none"/>
            <a:tailEnd len="med" w="med" type="none"/>
          </a:ln>
        </p:spPr>
      </p:cxnSp>
      <p:sp>
        <p:nvSpPr>
          <p:cNvPr id="137" name="Google Shape;137;p14"/>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cxnSp>
        <p:nvCxnSpPr>
          <p:cNvPr id="138" name="Google Shape;138;p14"/>
          <p:cNvCxnSpPr/>
          <p:nvPr/>
        </p:nvCxnSpPr>
        <p:spPr>
          <a:xfrm>
            <a:off x="731329" y="13083880"/>
            <a:ext cx="22915500" cy="27300"/>
          </a:xfrm>
          <a:prstGeom prst="straightConnector1">
            <a:avLst/>
          </a:prstGeom>
          <a:noFill/>
          <a:ln cap="flat" cmpd="sng" w="9525">
            <a:solidFill>
              <a:srgbClr val="A9B7C0"/>
            </a:solidFill>
            <a:prstDash val="solid"/>
            <a:round/>
            <a:headEnd len="med" w="med" type="none"/>
            <a:tailEnd len="med" w="med" type="none"/>
          </a:ln>
        </p:spPr>
      </p:cxnSp>
      <p:sp>
        <p:nvSpPr>
          <p:cNvPr id="139" name="Google Shape;139;p14"/>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40" name="Google Shape;140;p14"/>
          <p:cNvSpPr/>
          <p:nvPr/>
        </p:nvSpPr>
        <p:spPr>
          <a:xfrm flipH="1">
            <a:off x="1930911" y="5167400"/>
            <a:ext cx="6474300" cy="7100700"/>
          </a:xfrm>
          <a:prstGeom prst="round2DiagRect">
            <a:avLst>
              <a:gd fmla="val 16667" name="adj1"/>
              <a:gd fmla="val 0" name="adj2"/>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41" name="Google Shape;141;p14"/>
          <p:cNvSpPr txBox="1"/>
          <p:nvPr>
            <p:ph idx="3" type="subTitle"/>
          </p:nvPr>
        </p:nvSpPr>
        <p:spPr>
          <a:xfrm>
            <a:off x="1930897" y="5167539"/>
            <a:ext cx="6322500" cy="5911200"/>
          </a:xfrm>
          <a:prstGeom prst="rect">
            <a:avLst/>
          </a:prstGeom>
        </p:spPr>
        <p:txBody>
          <a:bodyPr anchorCtr="0" anchor="t" bIns="487575" lIns="487575" spcFirstLastPara="1" rIns="487575" wrap="square" tIns="487575">
            <a:normAutofit/>
          </a:bodyPr>
          <a:lstStyle>
            <a:lvl1pPr lvl="0" rtl="0">
              <a:lnSpc>
                <a:spcPct val="115000"/>
              </a:lnSpc>
              <a:spcBef>
                <a:spcPts val="0"/>
              </a:spcBef>
              <a:spcAft>
                <a:spcPts val="0"/>
              </a:spcAft>
              <a:buNone/>
              <a:defRPr sz="37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grpSp>
        <p:nvGrpSpPr>
          <p:cNvPr id="142" name="Google Shape;142;p14"/>
          <p:cNvGrpSpPr/>
          <p:nvPr/>
        </p:nvGrpSpPr>
        <p:grpSpPr>
          <a:xfrm>
            <a:off x="1218833" y="3586941"/>
            <a:ext cx="1421954" cy="1422613"/>
            <a:chOff x="457200" y="1378813"/>
            <a:chExt cx="695400" cy="695450"/>
          </a:xfrm>
        </p:grpSpPr>
        <p:sp>
          <p:nvSpPr>
            <p:cNvPr id="143" name="Google Shape;143;p14"/>
            <p:cNvSpPr/>
            <p:nvPr/>
          </p:nvSpPr>
          <p:spPr>
            <a:xfrm>
              <a:off x="457200" y="1378813"/>
              <a:ext cx="695400" cy="621300"/>
            </a:xfrm>
            <a:prstGeom prst="roundRect">
              <a:avLst>
                <a:gd fmla="val 16667" name="adj"/>
              </a:avLst>
            </a:prstGeom>
            <a:solidFill>
              <a:srgbClr val="F7EF6A"/>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rPr lang="en-US" sz="5600">
                  <a:latin typeface="Roboto Light"/>
                  <a:ea typeface="Roboto Light"/>
                  <a:cs typeface="Roboto Light"/>
                  <a:sym typeface="Roboto Light"/>
                </a:rPr>
                <a:t>01</a:t>
              </a:r>
              <a:endParaRPr sz="5600">
                <a:latin typeface="Roboto Light"/>
                <a:ea typeface="Roboto Light"/>
                <a:cs typeface="Roboto Light"/>
                <a:sym typeface="Roboto Light"/>
              </a:endParaRPr>
            </a:p>
          </p:txBody>
        </p:sp>
        <p:sp>
          <p:nvSpPr>
            <p:cNvPr id="144" name="Google Shape;144;p14"/>
            <p:cNvSpPr/>
            <p:nvPr/>
          </p:nvSpPr>
          <p:spPr>
            <a:xfrm rot="10800000">
              <a:off x="634726" y="1885638"/>
              <a:ext cx="340325" cy="188625"/>
            </a:xfrm>
            <a:prstGeom prst="flowChartExtract">
              <a:avLst/>
            </a:prstGeom>
            <a:solidFill>
              <a:srgbClr val="F7EF6A"/>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145" name="Google Shape;145;p14"/>
          <p:cNvGrpSpPr/>
          <p:nvPr/>
        </p:nvGrpSpPr>
        <p:grpSpPr>
          <a:xfrm>
            <a:off x="8608308" y="3586941"/>
            <a:ext cx="1421954" cy="1422613"/>
            <a:chOff x="457200" y="1378813"/>
            <a:chExt cx="695400" cy="695450"/>
          </a:xfrm>
        </p:grpSpPr>
        <p:sp>
          <p:nvSpPr>
            <p:cNvPr id="146" name="Google Shape;146;p14"/>
            <p:cNvSpPr/>
            <p:nvPr/>
          </p:nvSpPr>
          <p:spPr>
            <a:xfrm>
              <a:off x="457200" y="1378813"/>
              <a:ext cx="695400" cy="621300"/>
            </a:xfrm>
            <a:prstGeom prst="roundRect">
              <a:avLst>
                <a:gd fmla="val 16667" name="adj"/>
              </a:avLst>
            </a:prstGeom>
            <a:solidFill>
              <a:srgbClr val="AFCA54"/>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rPr lang="en-US" sz="5600">
                  <a:latin typeface="Roboto Light"/>
                  <a:ea typeface="Roboto Light"/>
                  <a:cs typeface="Roboto Light"/>
                  <a:sym typeface="Roboto Light"/>
                </a:rPr>
                <a:t>02</a:t>
              </a:r>
              <a:endParaRPr sz="5600">
                <a:latin typeface="Roboto Light"/>
                <a:ea typeface="Roboto Light"/>
                <a:cs typeface="Roboto Light"/>
                <a:sym typeface="Roboto Light"/>
              </a:endParaRPr>
            </a:p>
          </p:txBody>
        </p:sp>
        <p:sp>
          <p:nvSpPr>
            <p:cNvPr id="147" name="Google Shape;147;p14"/>
            <p:cNvSpPr/>
            <p:nvPr/>
          </p:nvSpPr>
          <p:spPr>
            <a:xfrm rot="10800000">
              <a:off x="634726" y="1885638"/>
              <a:ext cx="340325" cy="188625"/>
            </a:xfrm>
            <a:prstGeom prst="flowChartExtract">
              <a:avLst/>
            </a:prstGeom>
            <a:solidFill>
              <a:srgbClr val="AFCA54"/>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148" name="Google Shape;148;p14"/>
          <p:cNvSpPr/>
          <p:nvPr/>
        </p:nvSpPr>
        <p:spPr>
          <a:xfrm flipH="1">
            <a:off x="9320386" y="5167400"/>
            <a:ext cx="6474300" cy="7100700"/>
          </a:xfrm>
          <a:prstGeom prst="round2DiagRect">
            <a:avLst>
              <a:gd fmla="val 16667" name="adj1"/>
              <a:gd fmla="val 0" name="adj2"/>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49" name="Google Shape;149;p14"/>
          <p:cNvSpPr txBox="1"/>
          <p:nvPr>
            <p:ph idx="4" type="subTitle"/>
          </p:nvPr>
        </p:nvSpPr>
        <p:spPr>
          <a:xfrm>
            <a:off x="9320372" y="5167565"/>
            <a:ext cx="6322500" cy="7100700"/>
          </a:xfrm>
          <a:prstGeom prst="rect">
            <a:avLst/>
          </a:prstGeom>
        </p:spPr>
        <p:txBody>
          <a:bodyPr anchorCtr="0" anchor="t" bIns="487575" lIns="487575" spcFirstLastPara="1" rIns="487575" wrap="square" tIns="487575">
            <a:normAutofit/>
          </a:bodyPr>
          <a:lstStyle>
            <a:lvl1pPr lvl="0" rtl="0">
              <a:lnSpc>
                <a:spcPct val="115000"/>
              </a:lnSpc>
              <a:spcBef>
                <a:spcPts val="0"/>
              </a:spcBef>
              <a:spcAft>
                <a:spcPts val="0"/>
              </a:spcAft>
              <a:buNone/>
              <a:defRPr sz="37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grpSp>
        <p:nvGrpSpPr>
          <p:cNvPr id="150" name="Google Shape;150;p14"/>
          <p:cNvGrpSpPr/>
          <p:nvPr/>
        </p:nvGrpSpPr>
        <p:grpSpPr>
          <a:xfrm>
            <a:off x="16353290" y="3588941"/>
            <a:ext cx="1421954" cy="1422613"/>
            <a:chOff x="457200" y="1378813"/>
            <a:chExt cx="695400" cy="695450"/>
          </a:xfrm>
        </p:grpSpPr>
        <p:sp>
          <p:nvSpPr>
            <p:cNvPr id="151" name="Google Shape;151;p14"/>
            <p:cNvSpPr/>
            <p:nvPr/>
          </p:nvSpPr>
          <p:spPr>
            <a:xfrm>
              <a:off x="457200" y="1378813"/>
              <a:ext cx="695400" cy="621300"/>
            </a:xfrm>
            <a:prstGeom prst="roundRect">
              <a:avLst>
                <a:gd fmla="val 16667" name="adj"/>
              </a:avLst>
            </a:prstGeom>
            <a:solidFill>
              <a:srgbClr val="4FA786"/>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rPr lang="en-US" sz="5600">
                  <a:latin typeface="Roboto Light"/>
                  <a:ea typeface="Roboto Light"/>
                  <a:cs typeface="Roboto Light"/>
                  <a:sym typeface="Roboto Light"/>
                </a:rPr>
                <a:t>03</a:t>
              </a:r>
              <a:endParaRPr sz="5600">
                <a:latin typeface="Roboto Light"/>
                <a:ea typeface="Roboto Light"/>
                <a:cs typeface="Roboto Light"/>
                <a:sym typeface="Roboto Light"/>
              </a:endParaRPr>
            </a:p>
          </p:txBody>
        </p:sp>
        <p:sp>
          <p:nvSpPr>
            <p:cNvPr id="152" name="Google Shape;152;p14"/>
            <p:cNvSpPr/>
            <p:nvPr/>
          </p:nvSpPr>
          <p:spPr>
            <a:xfrm rot="10800000">
              <a:off x="634726" y="1885638"/>
              <a:ext cx="340325" cy="188625"/>
            </a:xfrm>
            <a:prstGeom prst="flowChartExtract">
              <a:avLst/>
            </a:prstGeom>
            <a:solidFill>
              <a:srgbClr val="4FA78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153" name="Google Shape;153;p14"/>
          <p:cNvSpPr/>
          <p:nvPr/>
        </p:nvSpPr>
        <p:spPr>
          <a:xfrm flipH="1">
            <a:off x="17065368" y="5169400"/>
            <a:ext cx="6474300" cy="7100700"/>
          </a:xfrm>
          <a:prstGeom prst="round2DiagRect">
            <a:avLst>
              <a:gd fmla="val 16667" name="adj1"/>
              <a:gd fmla="val 0" name="adj2"/>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54" name="Google Shape;154;p14"/>
          <p:cNvSpPr txBox="1"/>
          <p:nvPr>
            <p:ph idx="5" type="subTitle"/>
          </p:nvPr>
        </p:nvSpPr>
        <p:spPr>
          <a:xfrm>
            <a:off x="17065355" y="5169565"/>
            <a:ext cx="6322500" cy="7100700"/>
          </a:xfrm>
          <a:prstGeom prst="rect">
            <a:avLst/>
          </a:prstGeom>
        </p:spPr>
        <p:txBody>
          <a:bodyPr anchorCtr="0" anchor="t" bIns="487575" lIns="487575" spcFirstLastPara="1" rIns="487575" wrap="square" tIns="487575">
            <a:normAutofit/>
          </a:bodyPr>
          <a:lstStyle>
            <a:lvl1pPr lvl="0" rtl="0">
              <a:lnSpc>
                <a:spcPct val="115000"/>
              </a:lnSpc>
              <a:spcBef>
                <a:spcPts val="0"/>
              </a:spcBef>
              <a:spcAft>
                <a:spcPts val="0"/>
              </a:spcAft>
              <a:buNone/>
              <a:defRPr sz="37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Tree>
  </p:cSld>
  <p:clrMapOvr>
    <a:masterClrMapping/>
  </p:clrMapOvr>
  <p:extLst>
    <p:ext uri="{DCECCB84-F9BA-43D5-87BE-67443E8EF086}">
      <p15:sldGuideLst>
        <p15:guide id="1" pos="768">
          <p15:clr>
            <a:srgbClr val="F9AD4C"/>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Subsection Slide">
  <p:cSld name="CUSTOM_17_2_1_1_2">
    <p:spTree>
      <p:nvGrpSpPr>
        <p:cNvPr id="155" name="Shape 155"/>
        <p:cNvGrpSpPr/>
        <p:nvPr/>
      </p:nvGrpSpPr>
      <p:grpSpPr>
        <a:xfrm>
          <a:off x="0" y="0"/>
          <a:ext cx="0" cy="0"/>
          <a:chOff x="0" y="0"/>
          <a:chExt cx="0" cy="0"/>
        </a:xfrm>
      </p:grpSpPr>
      <p:pic>
        <p:nvPicPr>
          <p:cNvPr id="156" name="Google Shape;156;p15"/>
          <p:cNvPicPr preferRelativeResize="0"/>
          <p:nvPr/>
        </p:nvPicPr>
        <p:blipFill rotWithShape="1">
          <a:blip r:embed="rId2">
            <a:alphaModFix/>
          </a:blip>
          <a:srcRect b="2498" l="0" r="0" t="2489"/>
          <a:stretch/>
        </p:blipFill>
        <p:spPr>
          <a:xfrm>
            <a:off x="731329" y="733016"/>
            <a:ext cx="22914989" cy="12249978"/>
          </a:xfrm>
          <a:prstGeom prst="rect">
            <a:avLst/>
          </a:prstGeom>
          <a:noFill/>
          <a:ln>
            <a:noFill/>
          </a:ln>
        </p:spPr>
      </p:pic>
      <p:sp>
        <p:nvSpPr>
          <p:cNvPr id="157" name="Google Shape;157;p15"/>
          <p:cNvSpPr txBox="1"/>
          <p:nvPr>
            <p:ph type="title"/>
          </p:nvPr>
        </p:nvSpPr>
        <p:spPr>
          <a:xfrm>
            <a:off x="731343" y="5569267"/>
            <a:ext cx="22914900" cy="2112900"/>
          </a:xfrm>
          <a:prstGeom prst="rect">
            <a:avLst/>
          </a:prstGeom>
        </p:spPr>
        <p:txBody>
          <a:bodyPr anchorCtr="0" anchor="t" bIns="243750" lIns="243750" spcFirstLastPara="1" rIns="243750" wrap="square" tIns="243750">
            <a:normAutofit/>
          </a:bodyPr>
          <a:lstStyle>
            <a:lvl1pPr lvl="0" rtl="0" algn="ctr">
              <a:spcBef>
                <a:spcPts val="0"/>
              </a:spcBef>
              <a:spcAft>
                <a:spcPts val="0"/>
              </a:spcAft>
              <a:buNone/>
              <a:defRPr sz="9600">
                <a:solidFill>
                  <a:srgbClr val="FFFFFF"/>
                </a:solidFill>
                <a:latin typeface="Roboto"/>
                <a:ea typeface="Roboto"/>
                <a:cs typeface="Roboto"/>
                <a:sym typeface="Roboto"/>
              </a:defRPr>
            </a:lvl1pPr>
            <a:lvl2pPr lvl="1" rtl="0" algn="ctr">
              <a:spcBef>
                <a:spcPts val="0"/>
              </a:spcBef>
              <a:spcAft>
                <a:spcPts val="0"/>
              </a:spcAft>
              <a:buNone/>
              <a:defRPr sz="3700"/>
            </a:lvl2pPr>
            <a:lvl3pPr lvl="2" rtl="0" algn="ctr">
              <a:spcBef>
                <a:spcPts val="0"/>
              </a:spcBef>
              <a:spcAft>
                <a:spcPts val="0"/>
              </a:spcAft>
              <a:buNone/>
              <a:defRPr sz="3700"/>
            </a:lvl3pPr>
            <a:lvl4pPr lvl="3" rtl="0" algn="ctr">
              <a:spcBef>
                <a:spcPts val="0"/>
              </a:spcBef>
              <a:spcAft>
                <a:spcPts val="0"/>
              </a:spcAft>
              <a:buNone/>
              <a:defRPr sz="3700"/>
            </a:lvl4pPr>
            <a:lvl5pPr lvl="4" rtl="0" algn="ctr">
              <a:spcBef>
                <a:spcPts val="0"/>
              </a:spcBef>
              <a:spcAft>
                <a:spcPts val="0"/>
              </a:spcAft>
              <a:buNone/>
              <a:defRPr sz="3700"/>
            </a:lvl5pPr>
            <a:lvl6pPr lvl="5" rtl="0" algn="ctr">
              <a:spcBef>
                <a:spcPts val="0"/>
              </a:spcBef>
              <a:spcAft>
                <a:spcPts val="0"/>
              </a:spcAft>
              <a:buNone/>
              <a:defRPr sz="3700"/>
            </a:lvl6pPr>
            <a:lvl7pPr lvl="6" rtl="0" algn="ctr">
              <a:spcBef>
                <a:spcPts val="0"/>
              </a:spcBef>
              <a:spcAft>
                <a:spcPts val="0"/>
              </a:spcAft>
              <a:buNone/>
              <a:defRPr sz="3700"/>
            </a:lvl7pPr>
            <a:lvl8pPr lvl="7" rtl="0" algn="ctr">
              <a:spcBef>
                <a:spcPts val="0"/>
              </a:spcBef>
              <a:spcAft>
                <a:spcPts val="0"/>
              </a:spcAft>
              <a:buNone/>
              <a:defRPr sz="3700"/>
            </a:lvl8pPr>
            <a:lvl9pPr lvl="8" rtl="0" algn="ctr">
              <a:spcBef>
                <a:spcPts val="0"/>
              </a:spcBef>
              <a:spcAft>
                <a:spcPts val="0"/>
              </a:spcAft>
              <a:buNone/>
              <a:defRPr sz="3700"/>
            </a:lvl9pPr>
          </a:lstStyle>
          <a:p/>
        </p:txBody>
      </p:sp>
      <p:sp>
        <p:nvSpPr>
          <p:cNvPr id="158" name="Google Shape;158;p15"/>
          <p:cNvSpPr txBox="1"/>
          <p:nvPr>
            <p:ph idx="12" type="sldNum"/>
          </p:nvPr>
        </p:nvSpPr>
        <p:spPr>
          <a:xfrm>
            <a:off x="22812148" y="12666269"/>
            <a:ext cx="1462800" cy="1049700"/>
          </a:xfrm>
          <a:prstGeom prst="rect">
            <a:avLst/>
          </a:prstGeom>
        </p:spPr>
        <p:txBody>
          <a:bodyPr anchorCtr="0" anchor="t" bIns="243750" lIns="243750" spcFirstLastPara="1" rIns="243750" wrap="square" tIns="243750">
            <a:normAutofit lnSpcReduction="10000"/>
          </a:bodyPr>
          <a:lstStyle>
            <a:lvl1pPr lvl="0" rtl="0">
              <a:buNone/>
              <a:defRPr sz="3700">
                <a:solidFill>
                  <a:srgbClr val="FFFFFF"/>
                </a:solidFill>
              </a:defRPr>
            </a:lvl1pPr>
            <a:lvl2pPr lvl="1" rtl="0">
              <a:buNone/>
              <a:defRPr sz="3700">
                <a:solidFill>
                  <a:srgbClr val="FFFFFF"/>
                </a:solidFill>
              </a:defRPr>
            </a:lvl2pPr>
            <a:lvl3pPr lvl="2" rtl="0">
              <a:buNone/>
              <a:defRPr sz="3700">
                <a:solidFill>
                  <a:srgbClr val="FFFFFF"/>
                </a:solidFill>
              </a:defRPr>
            </a:lvl3pPr>
            <a:lvl4pPr lvl="3" rtl="0">
              <a:buNone/>
              <a:defRPr sz="3700">
                <a:solidFill>
                  <a:srgbClr val="FFFFFF"/>
                </a:solidFill>
              </a:defRPr>
            </a:lvl4pPr>
            <a:lvl5pPr lvl="4" rtl="0">
              <a:buNone/>
              <a:defRPr sz="3700">
                <a:solidFill>
                  <a:srgbClr val="FFFFFF"/>
                </a:solidFill>
              </a:defRPr>
            </a:lvl5pPr>
            <a:lvl6pPr lvl="5" rtl="0">
              <a:buNone/>
              <a:defRPr sz="3700">
                <a:solidFill>
                  <a:srgbClr val="FFFFFF"/>
                </a:solidFill>
              </a:defRPr>
            </a:lvl6pPr>
            <a:lvl7pPr lvl="6" rtl="0">
              <a:buNone/>
              <a:defRPr sz="3700">
                <a:solidFill>
                  <a:srgbClr val="FFFFFF"/>
                </a:solidFill>
              </a:defRPr>
            </a:lvl7pPr>
            <a:lvl8pPr lvl="7" rtl="0">
              <a:buNone/>
              <a:defRPr sz="3700">
                <a:solidFill>
                  <a:srgbClr val="FFFFFF"/>
                </a:solidFill>
              </a:defRPr>
            </a:lvl8pPr>
            <a:lvl9pPr lvl="8" rtl="0">
              <a:buNone/>
              <a:defRPr sz="3700">
                <a:solidFill>
                  <a:srgbClr val="FFFFFF"/>
                </a:solidFill>
              </a:defRPr>
            </a:lvl9pPr>
          </a:lstStyle>
          <a:p>
            <a:pPr indent="0" lvl="0" marL="0" rtl="0" algn="r">
              <a:spcBef>
                <a:spcPts val="0"/>
              </a:spcBef>
              <a:spcAft>
                <a:spcPts val="0"/>
              </a:spcAft>
              <a:buNone/>
            </a:pPr>
            <a:fld id="{00000000-1234-1234-1234-123412341234}" type="slidenum">
              <a:rPr lang="en-US"/>
              <a:t>‹#›</a:t>
            </a:fld>
            <a:endParaRPr/>
          </a:p>
        </p:txBody>
      </p:sp>
      <p:sp>
        <p:nvSpPr>
          <p:cNvPr id="159" name="Google Shape;159;p15"/>
          <p:cNvSpPr txBox="1"/>
          <p:nvPr>
            <p:ph idx="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sp>
        <p:nvSpPr>
          <p:cNvPr id="160" name="Google Shape;160;p15"/>
          <p:cNvSpPr txBox="1"/>
          <p:nvPr>
            <p:ph idx="1"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Only">
  <p:cSld name="CUSTOM_2_7_2">
    <p:spTree>
      <p:nvGrpSpPr>
        <p:cNvPr id="161" name="Shape 161"/>
        <p:cNvGrpSpPr/>
        <p:nvPr/>
      </p:nvGrpSpPr>
      <p:grpSpPr>
        <a:xfrm>
          <a:off x="0" y="0"/>
          <a:ext cx="0" cy="0"/>
          <a:chOff x="0" y="0"/>
          <a:chExt cx="0" cy="0"/>
        </a:xfrm>
      </p:grpSpPr>
      <p:sp>
        <p:nvSpPr>
          <p:cNvPr id="162" name="Google Shape;162;p16"/>
          <p:cNvSpPr txBox="1"/>
          <p:nvPr>
            <p:ph type="title"/>
          </p:nvPr>
        </p:nvSpPr>
        <p:spPr>
          <a:xfrm>
            <a:off x="-32791" y="0"/>
            <a:ext cx="24443100" cy="1423200"/>
          </a:xfrm>
          <a:prstGeom prst="rect">
            <a:avLst/>
          </a:prstGeom>
        </p:spPr>
        <p:txBody>
          <a:bodyPr anchorCtr="0" anchor="t" bIns="243750" lIns="1219000" spcFirstLastPara="1" rIns="731350" wrap="square" tIns="487575">
            <a:normAutofit/>
          </a:bodyPr>
          <a:lstStyle>
            <a:lvl1pPr lvl="0" rtl="0">
              <a:spcBef>
                <a:spcPts val="0"/>
              </a:spcBef>
              <a:spcAft>
                <a:spcPts val="0"/>
              </a:spcAft>
              <a:buNone/>
              <a:defRPr sz="6400">
                <a:latin typeface="Roboto Medium"/>
                <a:ea typeface="Roboto Medium"/>
                <a:cs typeface="Roboto Medium"/>
                <a:sym typeface="Roboto Medium"/>
              </a:defRPr>
            </a:lvl1pPr>
            <a:lvl2pPr lvl="1" rtl="0">
              <a:spcBef>
                <a:spcPts val="0"/>
              </a:spcBef>
              <a:spcAft>
                <a:spcPts val="0"/>
              </a:spcAft>
              <a:buNone/>
              <a:defRPr sz="3700"/>
            </a:lvl2pPr>
            <a:lvl3pPr lvl="2" rtl="0">
              <a:spcBef>
                <a:spcPts val="0"/>
              </a:spcBef>
              <a:spcAft>
                <a:spcPts val="0"/>
              </a:spcAft>
              <a:buNone/>
              <a:defRPr sz="3700"/>
            </a:lvl3pPr>
            <a:lvl4pPr lvl="3" rtl="0">
              <a:spcBef>
                <a:spcPts val="0"/>
              </a:spcBef>
              <a:spcAft>
                <a:spcPts val="0"/>
              </a:spcAft>
              <a:buNone/>
              <a:defRPr sz="3700"/>
            </a:lvl4pPr>
            <a:lvl5pPr lvl="4" rtl="0">
              <a:spcBef>
                <a:spcPts val="0"/>
              </a:spcBef>
              <a:spcAft>
                <a:spcPts val="0"/>
              </a:spcAft>
              <a:buNone/>
              <a:defRPr sz="3700"/>
            </a:lvl5pPr>
            <a:lvl6pPr lvl="5" rtl="0">
              <a:spcBef>
                <a:spcPts val="0"/>
              </a:spcBef>
              <a:spcAft>
                <a:spcPts val="0"/>
              </a:spcAft>
              <a:buNone/>
              <a:defRPr sz="3700"/>
            </a:lvl6pPr>
            <a:lvl7pPr lvl="6" rtl="0">
              <a:spcBef>
                <a:spcPts val="0"/>
              </a:spcBef>
              <a:spcAft>
                <a:spcPts val="0"/>
              </a:spcAft>
              <a:buNone/>
              <a:defRPr sz="3700"/>
            </a:lvl7pPr>
            <a:lvl8pPr lvl="7" rtl="0">
              <a:spcBef>
                <a:spcPts val="0"/>
              </a:spcBef>
              <a:spcAft>
                <a:spcPts val="0"/>
              </a:spcAft>
              <a:buNone/>
              <a:defRPr sz="3700"/>
            </a:lvl8pPr>
            <a:lvl9pPr lvl="8" rtl="0">
              <a:spcBef>
                <a:spcPts val="0"/>
              </a:spcBef>
              <a:spcAft>
                <a:spcPts val="0"/>
              </a:spcAft>
              <a:buNone/>
              <a:defRPr sz="3700"/>
            </a:lvl9pPr>
          </a:lstStyle>
          <a:p/>
        </p:txBody>
      </p:sp>
      <p:sp>
        <p:nvSpPr>
          <p:cNvPr id="163" name="Google Shape;163;p16"/>
          <p:cNvSpPr txBox="1"/>
          <p:nvPr>
            <p:ph idx="1" type="subTitle"/>
          </p:nvPr>
        </p:nvSpPr>
        <p:spPr>
          <a:xfrm>
            <a:off x="0" y="1802600"/>
            <a:ext cx="24377700" cy="972900"/>
          </a:xfrm>
          <a:prstGeom prst="rect">
            <a:avLst/>
          </a:prstGeom>
        </p:spPr>
        <p:txBody>
          <a:bodyPr anchorCtr="0" anchor="t" bIns="0" lIns="1219000" spcFirstLastPara="1" rIns="1219000" wrap="square" tIns="243750">
            <a:normAutofit/>
          </a:bodyPr>
          <a:lstStyle>
            <a:lvl1pPr lvl="0" rtl="0">
              <a:spcBef>
                <a:spcPts val="0"/>
              </a:spcBef>
              <a:spcAft>
                <a:spcPts val="0"/>
              </a:spcAft>
              <a:buNone/>
              <a:defRPr sz="48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cxnSp>
        <p:nvCxnSpPr>
          <p:cNvPr id="164" name="Google Shape;164;p16"/>
          <p:cNvCxnSpPr/>
          <p:nvPr/>
        </p:nvCxnSpPr>
        <p:spPr>
          <a:xfrm>
            <a:off x="731476" y="1706880"/>
            <a:ext cx="22915500" cy="27300"/>
          </a:xfrm>
          <a:prstGeom prst="straightConnector1">
            <a:avLst/>
          </a:prstGeom>
          <a:noFill/>
          <a:ln cap="flat" cmpd="sng" w="9525">
            <a:solidFill>
              <a:schemeClr val="dk2"/>
            </a:solidFill>
            <a:prstDash val="solid"/>
            <a:round/>
            <a:headEnd len="med" w="med" type="none"/>
            <a:tailEnd len="med" w="med" type="none"/>
          </a:ln>
        </p:spPr>
      </p:cxnSp>
      <p:sp>
        <p:nvSpPr>
          <p:cNvPr id="165" name="Google Shape;165;p16"/>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cxnSp>
        <p:nvCxnSpPr>
          <p:cNvPr id="166" name="Google Shape;166;p16"/>
          <p:cNvCxnSpPr/>
          <p:nvPr/>
        </p:nvCxnSpPr>
        <p:spPr>
          <a:xfrm>
            <a:off x="731329" y="13083880"/>
            <a:ext cx="22915500" cy="27300"/>
          </a:xfrm>
          <a:prstGeom prst="straightConnector1">
            <a:avLst/>
          </a:prstGeom>
          <a:noFill/>
          <a:ln cap="flat" cmpd="sng" w="9525">
            <a:solidFill>
              <a:srgbClr val="A9B7C0"/>
            </a:solidFill>
            <a:prstDash val="solid"/>
            <a:round/>
            <a:headEnd len="med" w="med" type="none"/>
            <a:tailEnd len="med" w="med" type="none"/>
          </a:ln>
        </p:spPr>
      </p:cxnSp>
      <p:sp>
        <p:nvSpPr>
          <p:cNvPr id="167" name="Google Shape;167;p16"/>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68" name="Google Shape;168;p16"/>
          <p:cNvSpPr txBox="1"/>
          <p:nvPr>
            <p:ph idx="3" type="body"/>
          </p:nvPr>
        </p:nvSpPr>
        <p:spPr>
          <a:xfrm>
            <a:off x="467" y="3424667"/>
            <a:ext cx="24377700" cy="9659100"/>
          </a:xfrm>
          <a:prstGeom prst="rect">
            <a:avLst/>
          </a:prstGeom>
        </p:spPr>
        <p:txBody>
          <a:bodyPr anchorCtr="0" anchor="t" bIns="2437975" lIns="1219000" spcFirstLastPara="1" rIns="1219000" wrap="square" tIns="0">
            <a:normAutofit/>
          </a:bodyPr>
          <a:lstStyle>
            <a:lvl1pPr indent="-463550" lvl="0" marL="457200" rtl="0">
              <a:spcBef>
                <a:spcPts val="0"/>
              </a:spcBef>
              <a:spcAft>
                <a:spcPts val="0"/>
              </a:spcAft>
              <a:buSzPts val="3700"/>
              <a:buFont typeface="Roboto"/>
              <a:buChar char="●"/>
              <a:defRPr sz="3700">
                <a:latin typeface="Roboto"/>
                <a:ea typeface="Roboto"/>
                <a:cs typeface="Roboto"/>
                <a:sym typeface="Roboto"/>
              </a:defRPr>
            </a:lvl1pPr>
            <a:lvl2pPr indent="-463550" lvl="1" marL="914400" rtl="0">
              <a:spcBef>
                <a:spcPts val="2100"/>
              </a:spcBef>
              <a:spcAft>
                <a:spcPts val="0"/>
              </a:spcAft>
              <a:buSzPts val="3700"/>
              <a:buFont typeface="Roboto"/>
              <a:buChar char="○"/>
              <a:defRPr sz="3700">
                <a:latin typeface="Roboto"/>
                <a:ea typeface="Roboto"/>
                <a:cs typeface="Roboto"/>
                <a:sym typeface="Roboto"/>
              </a:defRPr>
            </a:lvl2pPr>
            <a:lvl3pPr indent="-463550" lvl="2" marL="1371600" rtl="0">
              <a:spcBef>
                <a:spcPts val="2100"/>
              </a:spcBef>
              <a:spcAft>
                <a:spcPts val="0"/>
              </a:spcAft>
              <a:buSzPts val="3700"/>
              <a:buFont typeface="Roboto"/>
              <a:buChar char="■"/>
              <a:defRPr sz="3700">
                <a:latin typeface="Roboto"/>
                <a:ea typeface="Roboto"/>
                <a:cs typeface="Roboto"/>
                <a:sym typeface="Roboto"/>
              </a:defRPr>
            </a:lvl3pPr>
            <a:lvl4pPr indent="-463550" lvl="3" marL="1828800" rtl="0">
              <a:spcBef>
                <a:spcPts val="2100"/>
              </a:spcBef>
              <a:spcAft>
                <a:spcPts val="0"/>
              </a:spcAft>
              <a:buSzPts val="3700"/>
              <a:buFont typeface="Roboto"/>
              <a:buChar char="●"/>
              <a:defRPr sz="3700">
                <a:latin typeface="Roboto"/>
                <a:ea typeface="Roboto"/>
                <a:cs typeface="Roboto"/>
                <a:sym typeface="Roboto"/>
              </a:defRPr>
            </a:lvl4pPr>
            <a:lvl5pPr indent="-463550" lvl="4" marL="2286000" rtl="0">
              <a:spcBef>
                <a:spcPts val="2100"/>
              </a:spcBef>
              <a:spcAft>
                <a:spcPts val="0"/>
              </a:spcAft>
              <a:buSzPts val="3700"/>
              <a:buFont typeface="Roboto"/>
              <a:buChar char="○"/>
              <a:defRPr sz="3700">
                <a:latin typeface="Roboto"/>
                <a:ea typeface="Roboto"/>
                <a:cs typeface="Roboto"/>
                <a:sym typeface="Roboto"/>
              </a:defRPr>
            </a:lvl5pPr>
            <a:lvl6pPr indent="-463550" lvl="5" marL="2743200" rtl="0">
              <a:spcBef>
                <a:spcPts val="2100"/>
              </a:spcBef>
              <a:spcAft>
                <a:spcPts val="0"/>
              </a:spcAft>
              <a:buSzPts val="3700"/>
              <a:buFont typeface="Roboto"/>
              <a:buChar char="■"/>
              <a:defRPr sz="3700">
                <a:latin typeface="Roboto"/>
                <a:ea typeface="Roboto"/>
                <a:cs typeface="Roboto"/>
                <a:sym typeface="Roboto"/>
              </a:defRPr>
            </a:lvl6pPr>
            <a:lvl7pPr indent="-463550" lvl="6" marL="3200400" rtl="0">
              <a:spcBef>
                <a:spcPts val="2100"/>
              </a:spcBef>
              <a:spcAft>
                <a:spcPts val="0"/>
              </a:spcAft>
              <a:buSzPts val="3700"/>
              <a:buFont typeface="Roboto"/>
              <a:buChar char="●"/>
              <a:defRPr sz="3700">
                <a:latin typeface="Roboto"/>
                <a:ea typeface="Roboto"/>
                <a:cs typeface="Roboto"/>
                <a:sym typeface="Roboto"/>
              </a:defRPr>
            </a:lvl7pPr>
            <a:lvl8pPr indent="-463550" lvl="7" marL="3657600" rtl="0">
              <a:spcBef>
                <a:spcPts val="2100"/>
              </a:spcBef>
              <a:spcAft>
                <a:spcPts val="0"/>
              </a:spcAft>
              <a:buSzPts val="3700"/>
              <a:buFont typeface="Roboto"/>
              <a:buChar char="○"/>
              <a:defRPr sz="3700">
                <a:latin typeface="Roboto"/>
                <a:ea typeface="Roboto"/>
                <a:cs typeface="Roboto"/>
                <a:sym typeface="Roboto"/>
              </a:defRPr>
            </a:lvl8pPr>
            <a:lvl9pPr indent="-463550" lvl="8" marL="4114800" rtl="0">
              <a:spcBef>
                <a:spcPts val="2100"/>
              </a:spcBef>
              <a:spcAft>
                <a:spcPts val="2100"/>
              </a:spcAft>
              <a:buSzPts val="3700"/>
              <a:buFont typeface="Roboto"/>
              <a:buChar char="■"/>
              <a:defRPr sz="3700">
                <a:latin typeface="Roboto"/>
                <a:ea typeface="Roboto"/>
                <a:cs typeface="Roboto"/>
                <a:sym typeface="Roboto"/>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 Numbered 1–2 (Blue)">
  <p:cSld name="CUSTOM_2_7_1_5_2_1">
    <p:spTree>
      <p:nvGrpSpPr>
        <p:cNvPr id="169" name="Shape 169"/>
        <p:cNvGrpSpPr/>
        <p:nvPr/>
      </p:nvGrpSpPr>
      <p:grpSpPr>
        <a:xfrm>
          <a:off x="0" y="0"/>
          <a:ext cx="0" cy="0"/>
          <a:chOff x="0" y="0"/>
          <a:chExt cx="0" cy="0"/>
        </a:xfrm>
      </p:grpSpPr>
      <p:pic>
        <p:nvPicPr>
          <p:cNvPr id="170" name="Google Shape;170;p17"/>
          <p:cNvPicPr preferRelativeResize="0"/>
          <p:nvPr/>
        </p:nvPicPr>
        <p:blipFill>
          <a:blip r:embed="rId2">
            <a:alphaModFix/>
          </a:blip>
          <a:stretch>
            <a:fillRect/>
          </a:stretch>
        </p:blipFill>
        <p:spPr>
          <a:xfrm>
            <a:off x="11427057" y="3154800"/>
            <a:ext cx="2206013" cy="9764321"/>
          </a:xfrm>
          <a:prstGeom prst="rect">
            <a:avLst/>
          </a:prstGeom>
          <a:noFill/>
          <a:ln>
            <a:noFill/>
          </a:ln>
        </p:spPr>
      </p:pic>
      <p:sp>
        <p:nvSpPr>
          <p:cNvPr id="171" name="Google Shape;171;p17"/>
          <p:cNvSpPr/>
          <p:nvPr/>
        </p:nvSpPr>
        <p:spPr>
          <a:xfrm>
            <a:off x="2869453" y="3796133"/>
            <a:ext cx="8379300" cy="1269600"/>
          </a:xfrm>
          <a:prstGeom prst="roundRect">
            <a:avLst>
              <a:gd fmla="val 16667" name="adj"/>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72" name="Google Shape;172;p17"/>
          <p:cNvSpPr txBox="1"/>
          <p:nvPr>
            <p:ph type="title"/>
          </p:nvPr>
        </p:nvSpPr>
        <p:spPr>
          <a:xfrm>
            <a:off x="-32791" y="0"/>
            <a:ext cx="24443100" cy="1423200"/>
          </a:xfrm>
          <a:prstGeom prst="rect">
            <a:avLst/>
          </a:prstGeom>
        </p:spPr>
        <p:txBody>
          <a:bodyPr anchorCtr="0" anchor="t" bIns="243750" lIns="1219000" spcFirstLastPara="1" rIns="731350" wrap="square" tIns="487575">
            <a:normAutofit/>
          </a:bodyPr>
          <a:lstStyle>
            <a:lvl1pPr lvl="0" rtl="0">
              <a:spcBef>
                <a:spcPts val="0"/>
              </a:spcBef>
              <a:spcAft>
                <a:spcPts val="0"/>
              </a:spcAft>
              <a:buNone/>
              <a:defRPr sz="6400">
                <a:latin typeface="Roboto Medium"/>
                <a:ea typeface="Roboto Medium"/>
                <a:cs typeface="Roboto Medium"/>
                <a:sym typeface="Roboto Medium"/>
              </a:defRPr>
            </a:lvl1pPr>
            <a:lvl2pPr lvl="1" rtl="0">
              <a:spcBef>
                <a:spcPts val="0"/>
              </a:spcBef>
              <a:spcAft>
                <a:spcPts val="0"/>
              </a:spcAft>
              <a:buNone/>
              <a:defRPr sz="3700"/>
            </a:lvl2pPr>
            <a:lvl3pPr lvl="2" rtl="0">
              <a:spcBef>
                <a:spcPts val="0"/>
              </a:spcBef>
              <a:spcAft>
                <a:spcPts val="0"/>
              </a:spcAft>
              <a:buNone/>
              <a:defRPr sz="3700"/>
            </a:lvl3pPr>
            <a:lvl4pPr lvl="3" rtl="0">
              <a:spcBef>
                <a:spcPts val="0"/>
              </a:spcBef>
              <a:spcAft>
                <a:spcPts val="0"/>
              </a:spcAft>
              <a:buNone/>
              <a:defRPr sz="3700"/>
            </a:lvl4pPr>
            <a:lvl5pPr lvl="4" rtl="0">
              <a:spcBef>
                <a:spcPts val="0"/>
              </a:spcBef>
              <a:spcAft>
                <a:spcPts val="0"/>
              </a:spcAft>
              <a:buNone/>
              <a:defRPr sz="3700"/>
            </a:lvl5pPr>
            <a:lvl6pPr lvl="5" rtl="0">
              <a:spcBef>
                <a:spcPts val="0"/>
              </a:spcBef>
              <a:spcAft>
                <a:spcPts val="0"/>
              </a:spcAft>
              <a:buNone/>
              <a:defRPr sz="3700"/>
            </a:lvl6pPr>
            <a:lvl7pPr lvl="6" rtl="0">
              <a:spcBef>
                <a:spcPts val="0"/>
              </a:spcBef>
              <a:spcAft>
                <a:spcPts val="0"/>
              </a:spcAft>
              <a:buNone/>
              <a:defRPr sz="3700"/>
            </a:lvl7pPr>
            <a:lvl8pPr lvl="7" rtl="0">
              <a:spcBef>
                <a:spcPts val="0"/>
              </a:spcBef>
              <a:spcAft>
                <a:spcPts val="0"/>
              </a:spcAft>
              <a:buNone/>
              <a:defRPr sz="3700"/>
            </a:lvl8pPr>
            <a:lvl9pPr lvl="8" rtl="0">
              <a:spcBef>
                <a:spcPts val="0"/>
              </a:spcBef>
              <a:spcAft>
                <a:spcPts val="0"/>
              </a:spcAft>
              <a:buNone/>
              <a:defRPr sz="3700"/>
            </a:lvl9pPr>
          </a:lstStyle>
          <a:p/>
        </p:txBody>
      </p:sp>
      <p:sp>
        <p:nvSpPr>
          <p:cNvPr id="173" name="Google Shape;173;p17"/>
          <p:cNvSpPr txBox="1"/>
          <p:nvPr>
            <p:ph idx="1" type="subTitle"/>
          </p:nvPr>
        </p:nvSpPr>
        <p:spPr>
          <a:xfrm>
            <a:off x="0" y="1802600"/>
            <a:ext cx="24377700" cy="972900"/>
          </a:xfrm>
          <a:prstGeom prst="rect">
            <a:avLst/>
          </a:prstGeom>
        </p:spPr>
        <p:txBody>
          <a:bodyPr anchorCtr="0" anchor="t" bIns="0" lIns="1219000" spcFirstLastPara="1" rIns="1219000" wrap="square" tIns="243750">
            <a:normAutofit/>
          </a:bodyPr>
          <a:lstStyle>
            <a:lvl1pPr lvl="0" rtl="0">
              <a:spcBef>
                <a:spcPts val="0"/>
              </a:spcBef>
              <a:spcAft>
                <a:spcPts val="0"/>
              </a:spcAft>
              <a:buNone/>
              <a:defRPr sz="48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cxnSp>
        <p:nvCxnSpPr>
          <p:cNvPr id="174" name="Google Shape;174;p17"/>
          <p:cNvCxnSpPr/>
          <p:nvPr/>
        </p:nvCxnSpPr>
        <p:spPr>
          <a:xfrm>
            <a:off x="731476" y="1706880"/>
            <a:ext cx="22915500" cy="27300"/>
          </a:xfrm>
          <a:prstGeom prst="straightConnector1">
            <a:avLst/>
          </a:prstGeom>
          <a:noFill/>
          <a:ln cap="flat" cmpd="sng" w="9525">
            <a:solidFill>
              <a:schemeClr val="dk2"/>
            </a:solidFill>
            <a:prstDash val="solid"/>
            <a:round/>
            <a:headEnd len="med" w="med" type="none"/>
            <a:tailEnd len="med" w="med" type="none"/>
          </a:ln>
        </p:spPr>
      </p:cxnSp>
      <p:sp>
        <p:nvSpPr>
          <p:cNvPr id="175" name="Google Shape;175;p17"/>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cxnSp>
        <p:nvCxnSpPr>
          <p:cNvPr id="176" name="Google Shape;176;p17"/>
          <p:cNvCxnSpPr/>
          <p:nvPr/>
        </p:nvCxnSpPr>
        <p:spPr>
          <a:xfrm>
            <a:off x="731329" y="13083880"/>
            <a:ext cx="22915500" cy="27300"/>
          </a:xfrm>
          <a:prstGeom prst="straightConnector1">
            <a:avLst/>
          </a:prstGeom>
          <a:noFill/>
          <a:ln cap="flat" cmpd="sng" w="9525">
            <a:solidFill>
              <a:srgbClr val="A9B7C0"/>
            </a:solidFill>
            <a:prstDash val="solid"/>
            <a:round/>
            <a:headEnd len="med" w="med" type="none"/>
            <a:tailEnd len="med" w="med" type="none"/>
          </a:ln>
        </p:spPr>
      </p:cxnSp>
      <p:sp>
        <p:nvSpPr>
          <p:cNvPr id="177" name="Google Shape;177;p17"/>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78" name="Google Shape;178;p17"/>
          <p:cNvSpPr/>
          <p:nvPr/>
        </p:nvSpPr>
        <p:spPr>
          <a:xfrm>
            <a:off x="1218900" y="3790141"/>
            <a:ext cx="1422000" cy="1271100"/>
          </a:xfrm>
          <a:prstGeom prst="roundRect">
            <a:avLst>
              <a:gd fmla="val 16667" name="adj"/>
            </a:avLst>
          </a:prstGeom>
          <a:solidFill>
            <a:srgbClr val="AFC0DC"/>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t/>
            </a:r>
            <a:endParaRPr sz="5600">
              <a:latin typeface="Roboto Light"/>
              <a:ea typeface="Roboto Light"/>
              <a:cs typeface="Roboto Light"/>
              <a:sym typeface="Roboto Light"/>
            </a:endParaRPr>
          </a:p>
        </p:txBody>
      </p:sp>
      <p:sp>
        <p:nvSpPr>
          <p:cNvPr id="179" name="Google Shape;179;p17"/>
          <p:cNvSpPr/>
          <p:nvPr/>
        </p:nvSpPr>
        <p:spPr>
          <a:xfrm rot="10800000">
            <a:off x="1581906" y="4826902"/>
            <a:ext cx="695897" cy="385851"/>
          </a:xfrm>
          <a:prstGeom prst="flowChartExtract">
            <a:avLst/>
          </a:prstGeom>
          <a:solidFill>
            <a:srgbClr val="AFC0DC"/>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80" name="Google Shape;180;p17"/>
          <p:cNvSpPr txBox="1"/>
          <p:nvPr>
            <p:ph idx="3" type="subTitle"/>
          </p:nvPr>
        </p:nvSpPr>
        <p:spPr>
          <a:xfrm>
            <a:off x="-32791" y="5695600"/>
            <a:ext cx="11459400" cy="6785700"/>
          </a:xfrm>
          <a:prstGeom prst="rect">
            <a:avLst/>
          </a:prstGeom>
        </p:spPr>
        <p:txBody>
          <a:bodyPr anchorCtr="0" anchor="t" bIns="0" lIns="1219000" spcFirstLastPara="1" rIns="1219000" wrap="square" tIns="0">
            <a:normAutofit/>
          </a:bodyPr>
          <a:lstStyle>
            <a:lvl1pPr lvl="0" rtl="0">
              <a:lnSpc>
                <a:spcPct val="115000"/>
              </a:lnSpc>
              <a:spcBef>
                <a:spcPts val="0"/>
              </a:spcBef>
              <a:spcAft>
                <a:spcPts val="0"/>
              </a:spcAft>
              <a:buNone/>
              <a:defRPr sz="32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81" name="Google Shape;181;p17"/>
          <p:cNvSpPr txBox="1"/>
          <p:nvPr>
            <p:ph idx="4" type="subTitle"/>
          </p:nvPr>
        </p:nvSpPr>
        <p:spPr>
          <a:xfrm>
            <a:off x="2869453" y="3795933"/>
            <a:ext cx="8151600" cy="1269600"/>
          </a:xfrm>
          <a:prstGeom prst="rect">
            <a:avLst/>
          </a:prstGeom>
        </p:spPr>
        <p:txBody>
          <a:bodyPr anchorCtr="0" anchor="ctr" bIns="0" lIns="487575" spcFirstLastPara="1" rIns="1219000" wrap="square" tIns="0">
            <a:normAutofit/>
          </a:bodyPr>
          <a:lstStyle>
            <a:lvl1pPr lvl="0" rtl="0">
              <a:lnSpc>
                <a:spcPct val="115000"/>
              </a:lnSpc>
              <a:spcBef>
                <a:spcPts val="0"/>
              </a:spcBef>
              <a:spcAft>
                <a:spcPts val="0"/>
              </a:spcAft>
              <a:buNone/>
              <a:defRPr sz="32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82" name="Google Shape;182;p17"/>
          <p:cNvSpPr/>
          <p:nvPr/>
        </p:nvSpPr>
        <p:spPr>
          <a:xfrm>
            <a:off x="14810609" y="3802133"/>
            <a:ext cx="8379300" cy="1269600"/>
          </a:xfrm>
          <a:prstGeom prst="roundRect">
            <a:avLst>
              <a:gd fmla="val 16667" name="adj"/>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nvGrpSpPr>
          <p:cNvPr id="183" name="Google Shape;183;p17"/>
          <p:cNvGrpSpPr/>
          <p:nvPr/>
        </p:nvGrpSpPr>
        <p:grpSpPr>
          <a:xfrm>
            <a:off x="13160055" y="3796141"/>
            <a:ext cx="1421954" cy="1422613"/>
            <a:chOff x="457200" y="1378813"/>
            <a:chExt cx="695400" cy="695450"/>
          </a:xfrm>
        </p:grpSpPr>
        <p:sp>
          <p:nvSpPr>
            <p:cNvPr id="184" name="Google Shape;184;p17"/>
            <p:cNvSpPr/>
            <p:nvPr/>
          </p:nvSpPr>
          <p:spPr>
            <a:xfrm>
              <a:off x="457200" y="1378813"/>
              <a:ext cx="695400" cy="621300"/>
            </a:xfrm>
            <a:prstGeom prst="roundRect">
              <a:avLst>
                <a:gd fmla="val 16667" name="adj"/>
              </a:avLst>
            </a:prstGeom>
            <a:solidFill>
              <a:srgbClr val="365C8B"/>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t/>
              </a:r>
              <a:endParaRPr sz="5600">
                <a:solidFill>
                  <a:srgbClr val="FFFFFF"/>
                </a:solidFill>
                <a:latin typeface="Roboto Light"/>
                <a:ea typeface="Roboto Light"/>
                <a:cs typeface="Roboto Light"/>
                <a:sym typeface="Roboto Light"/>
              </a:endParaRPr>
            </a:p>
          </p:txBody>
        </p:sp>
        <p:sp>
          <p:nvSpPr>
            <p:cNvPr id="185" name="Google Shape;185;p17"/>
            <p:cNvSpPr/>
            <p:nvPr/>
          </p:nvSpPr>
          <p:spPr>
            <a:xfrm rot="10800000">
              <a:off x="634726" y="1885638"/>
              <a:ext cx="340325" cy="188625"/>
            </a:xfrm>
            <a:prstGeom prst="flowChartExtract">
              <a:avLst/>
            </a:prstGeom>
            <a:solidFill>
              <a:srgbClr val="365C8B"/>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186" name="Google Shape;186;p17"/>
          <p:cNvSpPr txBox="1"/>
          <p:nvPr>
            <p:ph idx="5" type="subTitle"/>
          </p:nvPr>
        </p:nvSpPr>
        <p:spPr>
          <a:xfrm>
            <a:off x="11908365" y="5701600"/>
            <a:ext cx="11459400" cy="6785700"/>
          </a:xfrm>
          <a:prstGeom prst="rect">
            <a:avLst/>
          </a:prstGeom>
        </p:spPr>
        <p:txBody>
          <a:bodyPr anchorCtr="0" anchor="t" bIns="0" lIns="1219000" spcFirstLastPara="1" rIns="1219000" wrap="square" tIns="0">
            <a:normAutofit/>
          </a:bodyPr>
          <a:lstStyle>
            <a:lvl1pPr lvl="0" rtl="0">
              <a:lnSpc>
                <a:spcPct val="115000"/>
              </a:lnSpc>
              <a:spcBef>
                <a:spcPts val="0"/>
              </a:spcBef>
              <a:spcAft>
                <a:spcPts val="0"/>
              </a:spcAft>
              <a:buNone/>
              <a:defRPr sz="32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87" name="Google Shape;187;p17"/>
          <p:cNvSpPr txBox="1"/>
          <p:nvPr>
            <p:ph idx="6" type="subTitle"/>
          </p:nvPr>
        </p:nvSpPr>
        <p:spPr>
          <a:xfrm>
            <a:off x="14810609" y="3801933"/>
            <a:ext cx="8151600" cy="1269600"/>
          </a:xfrm>
          <a:prstGeom prst="rect">
            <a:avLst/>
          </a:prstGeom>
        </p:spPr>
        <p:txBody>
          <a:bodyPr anchorCtr="0" anchor="ctr" bIns="0" lIns="487575" spcFirstLastPara="1" rIns="1219000" wrap="square" tIns="0">
            <a:normAutofit/>
          </a:bodyPr>
          <a:lstStyle>
            <a:lvl1pPr lvl="0" rtl="0">
              <a:lnSpc>
                <a:spcPct val="115000"/>
              </a:lnSpc>
              <a:spcBef>
                <a:spcPts val="0"/>
              </a:spcBef>
              <a:spcAft>
                <a:spcPts val="0"/>
              </a:spcAft>
              <a:buNone/>
              <a:defRPr sz="32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88" name="Google Shape;188;p17"/>
          <p:cNvSpPr txBox="1"/>
          <p:nvPr>
            <p:ph idx="7" type="subTitle"/>
          </p:nvPr>
        </p:nvSpPr>
        <p:spPr>
          <a:xfrm>
            <a:off x="1218882" y="3730752"/>
            <a:ext cx="1422000" cy="1271100"/>
          </a:xfrm>
          <a:prstGeom prst="rect">
            <a:avLst/>
          </a:prstGeom>
        </p:spPr>
        <p:txBody>
          <a:bodyPr anchorCtr="0" anchor="t" bIns="0" lIns="0" spcFirstLastPara="1" rIns="0" wrap="square" tIns="243750">
            <a:normAutofit/>
          </a:bodyPr>
          <a:lstStyle>
            <a:lvl1pPr lvl="0" rtl="0" algn="ctr">
              <a:spcBef>
                <a:spcPts val="0"/>
              </a:spcBef>
              <a:spcAft>
                <a:spcPts val="0"/>
              </a:spcAft>
              <a:buNone/>
              <a:defRPr sz="5600">
                <a:latin typeface="Roboto Light"/>
                <a:ea typeface="Roboto Light"/>
                <a:cs typeface="Roboto Light"/>
                <a:sym typeface="Roboto Light"/>
              </a:defRPr>
            </a:lvl1pPr>
            <a:lvl2pPr lvl="1" rtl="0" algn="ctr">
              <a:spcBef>
                <a:spcPts val="3200"/>
              </a:spcBef>
              <a:spcAft>
                <a:spcPts val="0"/>
              </a:spcAft>
              <a:buNone/>
              <a:defRPr sz="3700"/>
            </a:lvl2pPr>
            <a:lvl3pPr lvl="2" rtl="0" algn="ctr">
              <a:spcBef>
                <a:spcPts val="3200"/>
              </a:spcBef>
              <a:spcAft>
                <a:spcPts val="0"/>
              </a:spcAft>
              <a:buNone/>
              <a:defRPr sz="3700"/>
            </a:lvl3pPr>
            <a:lvl4pPr lvl="3" rtl="0" algn="ctr">
              <a:spcBef>
                <a:spcPts val="3200"/>
              </a:spcBef>
              <a:spcAft>
                <a:spcPts val="0"/>
              </a:spcAft>
              <a:buNone/>
              <a:defRPr sz="3700"/>
            </a:lvl4pPr>
            <a:lvl5pPr lvl="4" rtl="0" algn="ctr">
              <a:spcBef>
                <a:spcPts val="3200"/>
              </a:spcBef>
              <a:spcAft>
                <a:spcPts val="0"/>
              </a:spcAft>
              <a:buNone/>
              <a:defRPr sz="3700"/>
            </a:lvl5pPr>
            <a:lvl6pPr lvl="5" rtl="0" algn="ctr">
              <a:spcBef>
                <a:spcPts val="3200"/>
              </a:spcBef>
              <a:spcAft>
                <a:spcPts val="0"/>
              </a:spcAft>
              <a:buNone/>
              <a:defRPr sz="3700"/>
            </a:lvl6pPr>
            <a:lvl7pPr lvl="6" rtl="0" algn="ctr">
              <a:spcBef>
                <a:spcPts val="3200"/>
              </a:spcBef>
              <a:spcAft>
                <a:spcPts val="0"/>
              </a:spcAft>
              <a:buNone/>
              <a:defRPr sz="3700"/>
            </a:lvl7pPr>
            <a:lvl8pPr lvl="7" rtl="0" algn="ctr">
              <a:spcBef>
                <a:spcPts val="3200"/>
              </a:spcBef>
              <a:spcAft>
                <a:spcPts val="0"/>
              </a:spcAft>
              <a:buNone/>
              <a:defRPr sz="3700"/>
            </a:lvl8pPr>
            <a:lvl9pPr lvl="8" rtl="0" algn="ctr">
              <a:spcBef>
                <a:spcPts val="3200"/>
              </a:spcBef>
              <a:spcAft>
                <a:spcPts val="3200"/>
              </a:spcAft>
              <a:buNone/>
              <a:defRPr sz="3700"/>
            </a:lvl9pPr>
          </a:lstStyle>
          <a:p/>
        </p:txBody>
      </p:sp>
      <p:sp>
        <p:nvSpPr>
          <p:cNvPr id="189" name="Google Shape;189;p17"/>
          <p:cNvSpPr txBox="1"/>
          <p:nvPr>
            <p:ph idx="8" type="subTitle"/>
          </p:nvPr>
        </p:nvSpPr>
        <p:spPr>
          <a:xfrm>
            <a:off x="13159972" y="3730752"/>
            <a:ext cx="1422000" cy="1422300"/>
          </a:xfrm>
          <a:prstGeom prst="rect">
            <a:avLst/>
          </a:prstGeom>
        </p:spPr>
        <p:txBody>
          <a:bodyPr anchorCtr="0" anchor="t" bIns="0" lIns="0" spcFirstLastPara="1" rIns="0" wrap="square" tIns="243750">
            <a:normAutofit/>
          </a:bodyPr>
          <a:lstStyle>
            <a:lvl1pPr lvl="0" rtl="0" algn="ctr">
              <a:spcBef>
                <a:spcPts val="0"/>
              </a:spcBef>
              <a:spcAft>
                <a:spcPts val="0"/>
              </a:spcAft>
              <a:buNone/>
              <a:defRPr sz="5600">
                <a:solidFill>
                  <a:srgbClr val="FFFFFF"/>
                </a:solidFill>
                <a:latin typeface="Roboto Light"/>
                <a:ea typeface="Roboto Light"/>
                <a:cs typeface="Roboto Light"/>
                <a:sym typeface="Roboto Light"/>
              </a:defRPr>
            </a:lvl1pPr>
            <a:lvl2pPr lvl="1" rtl="0" algn="ctr">
              <a:spcBef>
                <a:spcPts val="3200"/>
              </a:spcBef>
              <a:spcAft>
                <a:spcPts val="0"/>
              </a:spcAft>
              <a:buNone/>
              <a:defRPr sz="3700"/>
            </a:lvl2pPr>
            <a:lvl3pPr lvl="2" rtl="0" algn="ctr">
              <a:spcBef>
                <a:spcPts val="3200"/>
              </a:spcBef>
              <a:spcAft>
                <a:spcPts val="0"/>
              </a:spcAft>
              <a:buNone/>
              <a:defRPr sz="3700"/>
            </a:lvl3pPr>
            <a:lvl4pPr lvl="3" rtl="0" algn="ctr">
              <a:spcBef>
                <a:spcPts val="3200"/>
              </a:spcBef>
              <a:spcAft>
                <a:spcPts val="0"/>
              </a:spcAft>
              <a:buNone/>
              <a:defRPr sz="3700"/>
            </a:lvl4pPr>
            <a:lvl5pPr lvl="4" rtl="0" algn="ctr">
              <a:spcBef>
                <a:spcPts val="3200"/>
              </a:spcBef>
              <a:spcAft>
                <a:spcPts val="0"/>
              </a:spcAft>
              <a:buNone/>
              <a:defRPr sz="3700"/>
            </a:lvl5pPr>
            <a:lvl6pPr lvl="5" rtl="0" algn="ctr">
              <a:spcBef>
                <a:spcPts val="3200"/>
              </a:spcBef>
              <a:spcAft>
                <a:spcPts val="0"/>
              </a:spcAft>
              <a:buNone/>
              <a:defRPr sz="3700"/>
            </a:lvl6pPr>
            <a:lvl7pPr lvl="6" rtl="0" algn="ctr">
              <a:spcBef>
                <a:spcPts val="3200"/>
              </a:spcBef>
              <a:spcAft>
                <a:spcPts val="0"/>
              </a:spcAft>
              <a:buNone/>
              <a:defRPr sz="3700"/>
            </a:lvl7pPr>
            <a:lvl8pPr lvl="7" rtl="0" algn="ctr">
              <a:spcBef>
                <a:spcPts val="3200"/>
              </a:spcBef>
              <a:spcAft>
                <a:spcPts val="0"/>
              </a:spcAft>
              <a:buNone/>
              <a:defRPr sz="3700"/>
            </a:lvl8pPr>
            <a:lvl9pPr lvl="8" rtl="0" algn="ctr">
              <a:spcBef>
                <a:spcPts val="3200"/>
              </a:spcBef>
              <a:spcAft>
                <a:spcPts val="3200"/>
              </a:spcAft>
              <a:buNone/>
              <a:defRPr sz="3700"/>
            </a:lvl9pPr>
          </a:lstStyle>
          <a:p/>
        </p:txBody>
      </p:sp>
    </p:spTree>
  </p:cSld>
  <p:clrMapOvr>
    <a:masterClrMapping/>
  </p:clrMapOvr>
  <p:extLst>
    <p:ext uri="{DCECCB84-F9BA-43D5-87BE-67443E8EF086}">
      <p15:sldGuideLst>
        <p15:guide id="1" pos="768">
          <p15:clr>
            <a:srgbClr val="F9AD4C"/>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41" name="Shape 41"/>
        <p:cNvGrpSpPr/>
        <p:nvPr/>
      </p:nvGrpSpPr>
      <p:grpSpPr>
        <a:xfrm>
          <a:off x="0" y="0"/>
          <a:ext cx="0" cy="0"/>
          <a:chOff x="0" y="0"/>
          <a:chExt cx="0" cy="0"/>
        </a:xfrm>
      </p:grpSpPr>
      <p:sp>
        <p:nvSpPr>
          <p:cNvPr id="42" name="Google Shape;42;p3"/>
          <p:cNvSpPr/>
          <p:nvPr/>
        </p:nvSpPr>
        <p:spPr>
          <a:xfrm flipH="1">
            <a:off x="12682150" y="6158400"/>
            <a:ext cx="11695500" cy="7557600"/>
          </a:xfrm>
          <a:prstGeom prst="rtTriangle">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nvGrpSpPr>
          <p:cNvPr id="43" name="Google Shape;43;p3"/>
          <p:cNvGrpSpPr/>
          <p:nvPr/>
        </p:nvGrpSpPr>
        <p:grpSpPr>
          <a:xfrm>
            <a:off x="14914238" y="10562973"/>
            <a:ext cx="7758455" cy="315287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47" name="Google Shape;47;p3"/>
          <p:cNvGrpSpPr/>
          <p:nvPr/>
        </p:nvGrpSpPr>
        <p:grpSpPr>
          <a:xfrm>
            <a:off x="531189" y="6"/>
            <a:ext cx="7452581" cy="2888850"/>
            <a:chOff x="6917201" y="0"/>
            <a:chExt cx="2227777" cy="863400"/>
          </a:xfrm>
        </p:grpSpPr>
        <p:sp>
          <p:nvSpPr>
            <p:cNvPr id="48" name="Google Shape;48;p3"/>
            <p:cNvSpPr/>
            <p:nvPr/>
          </p:nvSpPr>
          <p:spPr>
            <a:xfrm>
              <a:off x="7641677" y="0"/>
              <a:ext cx="1503300" cy="863400"/>
            </a:xfrm>
            <a:prstGeom prst="parallelogram">
              <a:avLst>
                <a:gd fmla="val 158024" name="adj"/>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49" name="Google Shape;49;p3"/>
            <p:cNvSpPr/>
            <p:nvPr/>
          </p:nvSpPr>
          <p:spPr>
            <a:xfrm>
              <a:off x="7279439" y="0"/>
              <a:ext cx="1503300" cy="863400"/>
            </a:xfrm>
            <a:prstGeom prst="parallelogram">
              <a:avLst>
                <a:gd fmla="val 158024" name="adj"/>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50" name="Google Shape;50;p3"/>
            <p:cNvSpPr/>
            <p:nvPr/>
          </p:nvSpPr>
          <p:spPr>
            <a:xfrm>
              <a:off x="6917201" y="0"/>
              <a:ext cx="1503300" cy="863400"/>
            </a:xfrm>
            <a:prstGeom prst="parallelogram">
              <a:avLst>
                <a:gd fmla="val 158024" name="adj"/>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51" name="Google Shape;51;p3"/>
          <p:cNvSpPr txBox="1"/>
          <p:nvPr>
            <p:ph type="title"/>
          </p:nvPr>
        </p:nvSpPr>
        <p:spPr>
          <a:xfrm>
            <a:off x="5035179" y="4656267"/>
            <a:ext cx="14336400" cy="4389600"/>
          </a:xfrm>
          <a:prstGeom prst="rect">
            <a:avLst/>
          </a:prstGeom>
        </p:spPr>
        <p:txBody>
          <a:bodyPr anchorCtr="0" anchor="ctr" bIns="243750" lIns="243750" spcFirstLastPara="1" rIns="243750" wrap="square" tIns="243750">
            <a:normAutofit/>
          </a:bodyPr>
          <a:lstStyle>
            <a:lvl1pPr lvl="0" algn="ctr">
              <a:spcBef>
                <a:spcPts val="0"/>
              </a:spcBef>
              <a:spcAft>
                <a:spcPts val="0"/>
              </a:spcAft>
              <a:buClr>
                <a:schemeClr val="dk2"/>
              </a:buClr>
              <a:buSzPts val="8500"/>
              <a:buNone/>
              <a:defRPr sz="8500">
                <a:solidFill>
                  <a:schemeClr val="dk2"/>
                </a:solidFill>
              </a:defRPr>
            </a:lvl1pPr>
            <a:lvl2pPr lvl="1" algn="ctr">
              <a:spcBef>
                <a:spcPts val="0"/>
              </a:spcBef>
              <a:spcAft>
                <a:spcPts val="0"/>
              </a:spcAft>
              <a:buClr>
                <a:schemeClr val="dk2"/>
              </a:buClr>
              <a:buSzPts val="8500"/>
              <a:buNone/>
              <a:defRPr sz="8500">
                <a:solidFill>
                  <a:schemeClr val="dk2"/>
                </a:solidFill>
              </a:defRPr>
            </a:lvl2pPr>
            <a:lvl3pPr lvl="2" algn="ctr">
              <a:spcBef>
                <a:spcPts val="0"/>
              </a:spcBef>
              <a:spcAft>
                <a:spcPts val="0"/>
              </a:spcAft>
              <a:buClr>
                <a:schemeClr val="dk2"/>
              </a:buClr>
              <a:buSzPts val="8500"/>
              <a:buNone/>
              <a:defRPr sz="8500">
                <a:solidFill>
                  <a:schemeClr val="dk2"/>
                </a:solidFill>
              </a:defRPr>
            </a:lvl3pPr>
            <a:lvl4pPr lvl="3" algn="ctr">
              <a:spcBef>
                <a:spcPts val="0"/>
              </a:spcBef>
              <a:spcAft>
                <a:spcPts val="0"/>
              </a:spcAft>
              <a:buClr>
                <a:schemeClr val="dk2"/>
              </a:buClr>
              <a:buSzPts val="8500"/>
              <a:buNone/>
              <a:defRPr sz="8500">
                <a:solidFill>
                  <a:schemeClr val="dk2"/>
                </a:solidFill>
              </a:defRPr>
            </a:lvl4pPr>
            <a:lvl5pPr lvl="4" algn="ctr">
              <a:spcBef>
                <a:spcPts val="0"/>
              </a:spcBef>
              <a:spcAft>
                <a:spcPts val="0"/>
              </a:spcAft>
              <a:buClr>
                <a:schemeClr val="dk2"/>
              </a:buClr>
              <a:buSzPts val="8500"/>
              <a:buNone/>
              <a:defRPr sz="8500">
                <a:solidFill>
                  <a:schemeClr val="dk2"/>
                </a:solidFill>
              </a:defRPr>
            </a:lvl5pPr>
            <a:lvl6pPr lvl="5" algn="ctr">
              <a:spcBef>
                <a:spcPts val="0"/>
              </a:spcBef>
              <a:spcAft>
                <a:spcPts val="0"/>
              </a:spcAft>
              <a:buClr>
                <a:schemeClr val="dk2"/>
              </a:buClr>
              <a:buSzPts val="8500"/>
              <a:buNone/>
              <a:defRPr sz="8500">
                <a:solidFill>
                  <a:schemeClr val="dk2"/>
                </a:solidFill>
              </a:defRPr>
            </a:lvl6pPr>
            <a:lvl7pPr lvl="6" algn="ctr">
              <a:spcBef>
                <a:spcPts val="0"/>
              </a:spcBef>
              <a:spcAft>
                <a:spcPts val="0"/>
              </a:spcAft>
              <a:buClr>
                <a:schemeClr val="dk2"/>
              </a:buClr>
              <a:buSzPts val="8500"/>
              <a:buNone/>
              <a:defRPr sz="8500">
                <a:solidFill>
                  <a:schemeClr val="dk2"/>
                </a:solidFill>
              </a:defRPr>
            </a:lvl7pPr>
            <a:lvl8pPr lvl="7" algn="ctr">
              <a:spcBef>
                <a:spcPts val="0"/>
              </a:spcBef>
              <a:spcAft>
                <a:spcPts val="0"/>
              </a:spcAft>
              <a:buClr>
                <a:schemeClr val="dk2"/>
              </a:buClr>
              <a:buSzPts val="8500"/>
              <a:buNone/>
              <a:defRPr sz="8500">
                <a:solidFill>
                  <a:schemeClr val="dk2"/>
                </a:solidFill>
              </a:defRPr>
            </a:lvl8pPr>
            <a:lvl9pPr lvl="8" algn="ctr">
              <a:spcBef>
                <a:spcPts val="0"/>
              </a:spcBef>
              <a:spcAft>
                <a:spcPts val="0"/>
              </a:spcAft>
              <a:buClr>
                <a:schemeClr val="dk2"/>
              </a:buClr>
              <a:buSzPts val="8500"/>
              <a:buNone/>
              <a:defRPr sz="8500">
                <a:solidFill>
                  <a:schemeClr val="dk2"/>
                </a:solidFill>
              </a:defRPr>
            </a:lvl9pPr>
          </a:lstStyle>
          <a:p/>
        </p:txBody>
      </p:sp>
      <p:sp>
        <p:nvSpPr>
          <p:cNvPr id="52" name="Google Shape;52;p3"/>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53" name="Shape 53"/>
        <p:cNvGrpSpPr/>
        <p:nvPr/>
      </p:nvGrpSpPr>
      <p:grpSpPr>
        <a:xfrm>
          <a:off x="0" y="0"/>
          <a:ext cx="0" cy="0"/>
          <a:chOff x="0" y="0"/>
          <a:chExt cx="0" cy="0"/>
        </a:xfrm>
      </p:grpSpPr>
      <p:sp>
        <p:nvSpPr>
          <p:cNvPr id="54" name="Google Shape;54;p4"/>
          <p:cNvSpPr/>
          <p:nvPr/>
        </p:nvSpPr>
        <p:spPr>
          <a:xfrm flipH="1">
            <a:off x="9551050" y="4135200"/>
            <a:ext cx="14826600" cy="9580800"/>
          </a:xfrm>
          <a:prstGeom prst="rtTriangle">
            <a:avLst/>
          </a:prstGeom>
          <a:solidFill>
            <a:schemeClr val="lt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55" name="Google Shape;55;p4"/>
          <p:cNvSpPr/>
          <p:nvPr/>
        </p:nvSpPr>
        <p:spPr>
          <a:xfrm>
            <a:off x="82" y="7532000"/>
            <a:ext cx="19649400" cy="6183900"/>
          </a:xfrm>
          <a:prstGeom prst="rtTriangle">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56" name="Google Shape;56;p4"/>
          <p:cNvSpPr/>
          <p:nvPr/>
        </p:nvSpPr>
        <p:spPr>
          <a:xfrm>
            <a:off x="541792" y="550000"/>
            <a:ext cx="23293800" cy="126159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57" name="Google Shape;57;p4"/>
          <p:cNvSpPr txBox="1"/>
          <p:nvPr>
            <p:ph type="title"/>
          </p:nvPr>
        </p:nvSpPr>
        <p:spPr>
          <a:xfrm>
            <a:off x="2183831" y="2254933"/>
            <a:ext cx="20010000" cy="2545500"/>
          </a:xfrm>
          <a:prstGeom prst="rect">
            <a:avLst/>
          </a:prstGeom>
        </p:spPr>
        <p:txBody>
          <a:bodyPr anchorCtr="0" anchor="t" bIns="243750" lIns="243750" spcFirstLastPara="1" rIns="243750" wrap="square" tIns="24375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58" name="Google Shape;58;p4"/>
          <p:cNvSpPr txBox="1"/>
          <p:nvPr>
            <p:ph idx="1" type="body"/>
          </p:nvPr>
        </p:nvSpPr>
        <p:spPr>
          <a:xfrm>
            <a:off x="2183831" y="5308600"/>
            <a:ext cx="20010000" cy="6528000"/>
          </a:xfrm>
          <a:prstGeom prst="rect">
            <a:avLst/>
          </a:prstGeom>
        </p:spPr>
        <p:txBody>
          <a:bodyPr anchorCtr="0" anchor="t" bIns="243750" lIns="243750" spcFirstLastPara="1" rIns="243750" wrap="square" tIns="243750">
            <a:normAutofit/>
          </a:bodyPr>
          <a:lstStyle>
            <a:lvl1pPr indent="-450850" lvl="0" marL="457200">
              <a:spcBef>
                <a:spcPts val="0"/>
              </a:spcBef>
              <a:spcAft>
                <a:spcPts val="0"/>
              </a:spcAft>
              <a:buSzPts val="3500"/>
              <a:buChar char="●"/>
              <a:defRPr/>
            </a:lvl1pPr>
            <a:lvl2pPr indent="-412750" lvl="1" marL="914400">
              <a:spcBef>
                <a:spcPts val="0"/>
              </a:spcBef>
              <a:spcAft>
                <a:spcPts val="0"/>
              </a:spcAft>
              <a:buSzPts val="2900"/>
              <a:buChar char="○"/>
              <a:defRPr/>
            </a:lvl2pPr>
            <a:lvl3pPr indent="-412750" lvl="2" marL="1371600">
              <a:spcBef>
                <a:spcPts val="0"/>
              </a:spcBef>
              <a:spcAft>
                <a:spcPts val="0"/>
              </a:spcAft>
              <a:buSzPts val="2900"/>
              <a:buChar char="■"/>
              <a:defRPr/>
            </a:lvl3pPr>
            <a:lvl4pPr indent="-412750" lvl="3" marL="1828800">
              <a:spcBef>
                <a:spcPts val="0"/>
              </a:spcBef>
              <a:spcAft>
                <a:spcPts val="0"/>
              </a:spcAft>
              <a:buSzPts val="2900"/>
              <a:buChar char="●"/>
              <a:defRPr/>
            </a:lvl4pPr>
            <a:lvl5pPr indent="-412750" lvl="4" marL="2286000">
              <a:spcBef>
                <a:spcPts val="0"/>
              </a:spcBef>
              <a:spcAft>
                <a:spcPts val="0"/>
              </a:spcAft>
              <a:buSzPts val="2900"/>
              <a:buChar char="○"/>
              <a:defRPr/>
            </a:lvl5pPr>
            <a:lvl6pPr indent="-412750" lvl="5" marL="2743200">
              <a:spcBef>
                <a:spcPts val="0"/>
              </a:spcBef>
              <a:spcAft>
                <a:spcPts val="0"/>
              </a:spcAft>
              <a:buSzPts val="2900"/>
              <a:buChar char="■"/>
              <a:defRPr/>
            </a:lvl6pPr>
            <a:lvl7pPr indent="-412750" lvl="6" marL="3200400">
              <a:spcBef>
                <a:spcPts val="0"/>
              </a:spcBef>
              <a:spcAft>
                <a:spcPts val="0"/>
              </a:spcAft>
              <a:buSzPts val="2900"/>
              <a:buChar char="●"/>
              <a:defRPr/>
            </a:lvl7pPr>
            <a:lvl8pPr indent="-412750" lvl="7" marL="3657600">
              <a:spcBef>
                <a:spcPts val="0"/>
              </a:spcBef>
              <a:spcAft>
                <a:spcPts val="0"/>
              </a:spcAft>
              <a:buSzPts val="2900"/>
              <a:buChar char="○"/>
              <a:defRPr/>
            </a:lvl8pPr>
            <a:lvl9pPr indent="-412750" lvl="8" marL="4114800">
              <a:spcBef>
                <a:spcPts val="0"/>
              </a:spcBef>
              <a:spcAft>
                <a:spcPts val="0"/>
              </a:spcAft>
              <a:buSzPts val="2900"/>
              <a:buChar char="■"/>
              <a:defRPr/>
            </a:lvl9pPr>
          </a:lstStyle>
          <a:p/>
        </p:txBody>
      </p:sp>
      <p:sp>
        <p:nvSpPr>
          <p:cNvPr id="59" name="Google Shape;59;p4"/>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60" name="Shape 60"/>
        <p:cNvGrpSpPr/>
        <p:nvPr/>
      </p:nvGrpSpPr>
      <p:grpSpPr>
        <a:xfrm>
          <a:off x="0" y="0"/>
          <a:ext cx="0" cy="0"/>
          <a:chOff x="0" y="0"/>
          <a:chExt cx="0" cy="0"/>
        </a:xfrm>
      </p:grpSpPr>
      <p:sp>
        <p:nvSpPr>
          <p:cNvPr id="61" name="Google Shape;61;p5"/>
          <p:cNvSpPr/>
          <p:nvPr/>
        </p:nvSpPr>
        <p:spPr>
          <a:xfrm flipH="1">
            <a:off x="9551050" y="4135200"/>
            <a:ext cx="14826600" cy="9580800"/>
          </a:xfrm>
          <a:prstGeom prst="rtTriangle">
            <a:avLst/>
          </a:prstGeom>
          <a:solidFill>
            <a:schemeClr val="lt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62" name="Google Shape;62;p5"/>
          <p:cNvSpPr/>
          <p:nvPr/>
        </p:nvSpPr>
        <p:spPr>
          <a:xfrm>
            <a:off x="82" y="7532000"/>
            <a:ext cx="19649400" cy="6183900"/>
          </a:xfrm>
          <a:prstGeom prst="rtTriangle">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63" name="Google Shape;63;p5"/>
          <p:cNvSpPr/>
          <p:nvPr/>
        </p:nvSpPr>
        <p:spPr>
          <a:xfrm>
            <a:off x="541792" y="550000"/>
            <a:ext cx="23293800" cy="126159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64" name="Google Shape;64;p5"/>
          <p:cNvSpPr txBox="1"/>
          <p:nvPr>
            <p:ph type="title"/>
          </p:nvPr>
        </p:nvSpPr>
        <p:spPr>
          <a:xfrm>
            <a:off x="2183831" y="2254933"/>
            <a:ext cx="20010000" cy="2545500"/>
          </a:xfrm>
          <a:prstGeom prst="rect">
            <a:avLst/>
          </a:prstGeom>
        </p:spPr>
        <p:txBody>
          <a:bodyPr anchorCtr="0" anchor="t" bIns="243750" lIns="243750" spcFirstLastPara="1" rIns="243750" wrap="square" tIns="24375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65" name="Google Shape;65;p5"/>
          <p:cNvSpPr txBox="1"/>
          <p:nvPr>
            <p:ph idx="1" type="body"/>
          </p:nvPr>
        </p:nvSpPr>
        <p:spPr>
          <a:xfrm>
            <a:off x="2183831" y="5308600"/>
            <a:ext cx="9827100" cy="6528000"/>
          </a:xfrm>
          <a:prstGeom prst="rect">
            <a:avLst/>
          </a:prstGeom>
        </p:spPr>
        <p:txBody>
          <a:bodyPr anchorCtr="0" anchor="t" bIns="243750" lIns="243750" spcFirstLastPara="1" rIns="243750" wrap="square" tIns="243750">
            <a:normAutofit/>
          </a:bodyPr>
          <a:lstStyle>
            <a:lvl1pPr indent="-450850" lvl="0" marL="457200">
              <a:spcBef>
                <a:spcPts val="0"/>
              </a:spcBef>
              <a:spcAft>
                <a:spcPts val="0"/>
              </a:spcAft>
              <a:buSzPts val="3500"/>
              <a:buChar char="●"/>
              <a:defRPr/>
            </a:lvl1pPr>
            <a:lvl2pPr indent="-412750" lvl="1" marL="914400">
              <a:spcBef>
                <a:spcPts val="0"/>
              </a:spcBef>
              <a:spcAft>
                <a:spcPts val="0"/>
              </a:spcAft>
              <a:buSzPts val="2900"/>
              <a:buChar char="○"/>
              <a:defRPr/>
            </a:lvl2pPr>
            <a:lvl3pPr indent="-412750" lvl="2" marL="1371600">
              <a:spcBef>
                <a:spcPts val="0"/>
              </a:spcBef>
              <a:spcAft>
                <a:spcPts val="0"/>
              </a:spcAft>
              <a:buSzPts val="2900"/>
              <a:buChar char="■"/>
              <a:defRPr/>
            </a:lvl3pPr>
            <a:lvl4pPr indent="-412750" lvl="3" marL="1828800">
              <a:spcBef>
                <a:spcPts val="0"/>
              </a:spcBef>
              <a:spcAft>
                <a:spcPts val="0"/>
              </a:spcAft>
              <a:buSzPts val="2900"/>
              <a:buChar char="●"/>
              <a:defRPr/>
            </a:lvl4pPr>
            <a:lvl5pPr indent="-412750" lvl="4" marL="2286000">
              <a:spcBef>
                <a:spcPts val="0"/>
              </a:spcBef>
              <a:spcAft>
                <a:spcPts val="0"/>
              </a:spcAft>
              <a:buSzPts val="2900"/>
              <a:buChar char="○"/>
              <a:defRPr/>
            </a:lvl5pPr>
            <a:lvl6pPr indent="-412750" lvl="5" marL="2743200">
              <a:spcBef>
                <a:spcPts val="0"/>
              </a:spcBef>
              <a:spcAft>
                <a:spcPts val="0"/>
              </a:spcAft>
              <a:buSzPts val="2900"/>
              <a:buChar char="■"/>
              <a:defRPr/>
            </a:lvl6pPr>
            <a:lvl7pPr indent="-412750" lvl="6" marL="3200400">
              <a:spcBef>
                <a:spcPts val="0"/>
              </a:spcBef>
              <a:spcAft>
                <a:spcPts val="0"/>
              </a:spcAft>
              <a:buSzPts val="2900"/>
              <a:buChar char="●"/>
              <a:defRPr/>
            </a:lvl7pPr>
            <a:lvl8pPr indent="-412750" lvl="7" marL="3657600">
              <a:spcBef>
                <a:spcPts val="0"/>
              </a:spcBef>
              <a:spcAft>
                <a:spcPts val="0"/>
              </a:spcAft>
              <a:buSzPts val="2900"/>
              <a:buChar char="○"/>
              <a:defRPr/>
            </a:lvl8pPr>
            <a:lvl9pPr indent="-412750" lvl="8" marL="4114800">
              <a:spcBef>
                <a:spcPts val="0"/>
              </a:spcBef>
              <a:spcAft>
                <a:spcPts val="0"/>
              </a:spcAft>
              <a:buSzPts val="2900"/>
              <a:buChar char="■"/>
              <a:defRPr/>
            </a:lvl9pPr>
          </a:lstStyle>
          <a:p/>
        </p:txBody>
      </p:sp>
      <p:sp>
        <p:nvSpPr>
          <p:cNvPr id="66" name="Google Shape;66;p5"/>
          <p:cNvSpPr txBox="1"/>
          <p:nvPr>
            <p:ph idx="2" type="body"/>
          </p:nvPr>
        </p:nvSpPr>
        <p:spPr>
          <a:xfrm>
            <a:off x="12366579" y="5308600"/>
            <a:ext cx="9827100" cy="6528000"/>
          </a:xfrm>
          <a:prstGeom prst="rect">
            <a:avLst/>
          </a:prstGeom>
        </p:spPr>
        <p:txBody>
          <a:bodyPr anchorCtr="0" anchor="t" bIns="243750" lIns="243750" spcFirstLastPara="1" rIns="243750" wrap="square" tIns="243750">
            <a:normAutofit/>
          </a:bodyPr>
          <a:lstStyle>
            <a:lvl1pPr indent="-450850" lvl="0" marL="457200">
              <a:spcBef>
                <a:spcPts val="0"/>
              </a:spcBef>
              <a:spcAft>
                <a:spcPts val="0"/>
              </a:spcAft>
              <a:buSzPts val="3500"/>
              <a:buChar char="●"/>
              <a:defRPr/>
            </a:lvl1pPr>
            <a:lvl2pPr indent="-412750" lvl="1" marL="914400">
              <a:spcBef>
                <a:spcPts val="0"/>
              </a:spcBef>
              <a:spcAft>
                <a:spcPts val="0"/>
              </a:spcAft>
              <a:buSzPts val="2900"/>
              <a:buChar char="○"/>
              <a:defRPr/>
            </a:lvl2pPr>
            <a:lvl3pPr indent="-412750" lvl="2" marL="1371600">
              <a:spcBef>
                <a:spcPts val="0"/>
              </a:spcBef>
              <a:spcAft>
                <a:spcPts val="0"/>
              </a:spcAft>
              <a:buSzPts val="2900"/>
              <a:buChar char="■"/>
              <a:defRPr/>
            </a:lvl3pPr>
            <a:lvl4pPr indent="-412750" lvl="3" marL="1828800">
              <a:spcBef>
                <a:spcPts val="0"/>
              </a:spcBef>
              <a:spcAft>
                <a:spcPts val="0"/>
              </a:spcAft>
              <a:buSzPts val="2900"/>
              <a:buChar char="●"/>
              <a:defRPr/>
            </a:lvl4pPr>
            <a:lvl5pPr indent="-412750" lvl="4" marL="2286000">
              <a:spcBef>
                <a:spcPts val="0"/>
              </a:spcBef>
              <a:spcAft>
                <a:spcPts val="0"/>
              </a:spcAft>
              <a:buSzPts val="2900"/>
              <a:buChar char="○"/>
              <a:defRPr/>
            </a:lvl5pPr>
            <a:lvl6pPr indent="-412750" lvl="5" marL="2743200">
              <a:spcBef>
                <a:spcPts val="0"/>
              </a:spcBef>
              <a:spcAft>
                <a:spcPts val="0"/>
              </a:spcAft>
              <a:buSzPts val="2900"/>
              <a:buChar char="■"/>
              <a:defRPr/>
            </a:lvl6pPr>
            <a:lvl7pPr indent="-412750" lvl="6" marL="3200400">
              <a:spcBef>
                <a:spcPts val="0"/>
              </a:spcBef>
              <a:spcAft>
                <a:spcPts val="0"/>
              </a:spcAft>
              <a:buSzPts val="2900"/>
              <a:buChar char="●"/>
              <a:defRPr/>
            </a:lvl7pPr>
            <a:lvl8pPr indent="-412750" lvl="7" marL="3657600">
              <a:spcBef>
                <a:spcPts val="0"/>
              </a:spcBef>
              <a:spcAft>
                <a:spcPts val="0"/>
              </a:spcAft>
              <a:buSzPts val="2900"/>
              <a:buChar char="○"/>
              <a:defRPr/>
            </a:lvl8pPr>
            <a:lvl9pPr indent="-412750" lvl="8" marL="4114800">
              <a:spcBef>
                <a:spcPts val="0"/>
              </a:spcBef>
              <a:spcAft>
                <a:spcPts val="0"/>
              </a:spcAft>
              <a:buSzPts val="2900"/>
              <a:buChar char="■"/>
              <a:defRPr/>
            </a:lvl9pPr>
          </a:lstStyle>
          <a:p/>
        </p:txBody>
      </p:sp>
      <p:sp>
        <p:nvSpPr>
          <p:cNvPr id="67" name="Google Shape;67;p5"/>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8" name="Shape 68"/>
        <p:cNvGrpSpPr/>
        <p:nvPr/>
      </p:nvGrpSpPr>
      <p:grpSpPr>
        <a:xfrm>
          <a:off x="0" y="0"/>
          <a:ext cx="0" cy="0"/>
          <a:chOff x="0" y="0"/>
          <a:chExt cx="0" cy="0"/>
        </a:xfrm>
      </p:grpSpPr>
      <p:sp>
        <p:nvSpPr>
          <p:cNvPr id="69" name="Google Shape;69;p6"/>
          <p:cNvSpPr/>
          <p:nvPr/>
        </p:nvSpPr>
        <p:spPr>
          <a:xfrm flipH="1">
            <a:off x="9551050" y="4135200"/>
            <a:ext cx="14826600" cy="9580800"/>
          </a:xfrm>
          <a:prstGeom prst="rtTriangle">
            <a:avLst/>
          </a:prstGeom>
          <a:solidFill>
            <a:schemeClr val="lt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0" name="Google Shape;70;p6"/>
          <p:cNvSpPr/>
          <p:nvPr/>
        </p:nvSpPr>
        <p:spPr>
          <a:xfrm>
            <a:off x="82" y="7532000"/>
            <a:ext cx="19649400" cy="6183900"/>
          </a:xfrm>
          <a:prstGeom prst="rtTriangle">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1" name="Google Shape;71;p6"/>
          <p:cNvSpPr/>
          <p:nvPr/>
        </p:nvSpPr>
        <p:spPr>
          <a:xfrm>
            <a:off x="541792" y="550000"/>
            <a:ext cx="23293800" cy="126159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2" name="Google Shape;72;p6"/>
          <p:cNvSpPr txBox="1"/>
          <p:nvPr>
            <p:ph type="title"/>
          </p:nvPr>
        </p:nvSpPr>
        <p:spPr>
          <a:xfrm>
            <a:off x="2183831" y="2254933"/>
            <a:ext cx="20010000" cy="2545500"/>
          </a:xfrm>
          <a:prstGeom prst="rect">
            <a:avLst/>
          </a:prstGeom>
        </p:spPr>
        <p:txBody>
          <a:bodyPr anchorCtr="0" anchor="t" bIns="243750" lIns="243750" spcFirstLastPara="1" rIns="243750" wrap="square" tIns="24375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73" name="Google Shape;73;p6"/>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4" name="Shape 74"/>
        <p:cNvGrpSpPr/>
        <p:nvPr/>
      </p:nvGrpSpPr>
      <p:grpSpPr>
        <a:xfrm>
          <a:off x="0" y="0"/>
          <a:ext cx="0" cy="0"/>
          <a:chOff x="0" y="0"/>
          <a:chExt cx="0" cy="0"/>
        </a:xfrm>
      </p:grpSpPr>
      <p:sp>
        <p:nvSpPr>
          <p:cNvPr id="75" name="Google Shape;75;p7"/>
          <p:cNvSpPr/>
          <p:nvPr/>
        </p:nvSpPr>
        <p:spPr>
          <a:xfrm flipH="1">
            <a:off x="9551050" y="4135200"/>
            <a:ext cx="14826600" cy="9580800"/>
          </a:xfrm>
          <a:prstGeom prst="rtTriangle">
            <a:avLst/>
          </a:prstGeom>
          <a:solidFill>
            <a:schemeClr val="lt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6" name="Google Shape;76;p7"/>
          <p:cNvSpPr/>
          <p:nvPr/>
        </p:nvSpPr>
        <p:spPr>
          <a:xfrm>
            <a:off x="82" y="7532000"/>
            <a:ext cx="19649400" cy="6183900"/>
          </a:xfrm>
          <a:prstGeom prst="rtTriangle">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7" name="Google Shape;77;p7"/>
          <p:cNvSpPr/>
          <p:nvPr/>
        </p:nvSpPr>
        <p:spPr>
          <a:xfrm>
            <a:off x="541792" y="550000"/>
            <a:ext cx="23293800" cy="126159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8" name="Google Shape;78;p7"/>
          <p:cNvSpPr txBox="1"/>
          <p:nvPr>
            <p:ph type="title"/>
          </p:nvPr>
        </p:nvSpPr>
        <p:spPr>
          <a:xfrm>
            <a:off x="2183831" y="2254933"/>
            <a:ext cx="9888600" cy="3687900"/>
          </a:xfrm>
          <a:prstGeom prst="rect">
            <a:avLst/>
          </a:prstGeom>
        </p:spPr>
        <p:txBody>
          <a:bodyPr anchorCtr="0" anchor="t" bIns="243750" lIns="243750" spcFirstLastPara="1" rIns="243750" wrap="square" tIns="24375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79" name="Google Shape;79;p7"/>
          <p:cNvSpPr txBox="1"/>
          <p:nvPr>
            <p:ph idx="1" type="body"/>
          </p:nvPr>
        </p:nvSpPr>
        <p:spPr>
          <a:xfrm>
            <a:off x="2214623" y="6184133"/>
            <a:ext cx="9888600" cy="5652900"/>
          </a:xfrm>
          <a:prstGeom prst="rect">
            <a:avLst/>
          </a:prstGeom>
        </p:spPr>
        <p:txBody>
          <a:bodyPr anchorCtr="0" anchor="t" bIns="243750" lIns="243750" spcFirstLastPara="1" rIns="243750" wrap="square" tIns="243750">
            <a:normAutofit/>
          </a:bodyPr>
          <a:lstStyle>
            <a:lvl1pPr indent="-450850" lvl="0" marL="457200">
              <a:spcBef>
                <a:spcPts val="0"/>
              </a:spcBef>
              <a:spcAft>
                <a:spcPts val="0"/>
              </a:spcAft>
              <a:buSzPts val="3500"/>
              <a:buChar char="●"/>
              <a:defRPr/>
            </a:lvl1pPr>
            <a:lvl2pPr indent="-412750" lvl="1" marL="914400">
              <a:spcBef>
                <a:spcPts val="0"/>
              </a:spcBef>
              <a:spcAft>
                <a:spcPts val="0"/>
              </a:spcAft>
              <a:buSzPts val="2900"/>
              <a:buChar char="○"/>
              <a:defRPr/>
            </a:lvl2pPr>
            <a:lvl3pPr indent="-412750" lvl="2" marL="1371600">
              <a:spcBef>
                <a:spcPts val="0"/>
              </a:spcBef>
              <a:spcAft>
                <a:spcPts val="0"/>
              </a:spcAft>
              <a:buSzPts val="2900"/>
              <a:buChar char="■"/>
              <a:defRPr/>
            </a:lvl3pPr>
            <a:lvl4pPr indent="-412750" lvl="3" marL="1828800">
              <a:spcBef>
                <a:spcPts val="0"/>
              </a:spcBef>
              <a:spcAft>
                <a:spcPts val="0"/>
              </a:spcAft>
              <a:buSzPts val="2900"/>
              <a:buChar char="●"/>
              <a:defRPr/>
            </a:lvl4pPr>
            <a:lvl5pPr indent="-412750" lvl="4" marL="2286000">
              <a:spcBef>
                <a:spcPts val="0"/>
              </a:spcBef>
              <a:spcAft>
                <a:spcPts val="0"/>
              </a:spcAft>
              <a:buSzPts val="2900"/>
              <a:buChar char="○"/>
              <a:defRPr/>
            </a:lvl5pPr>
            <a:lvl6pPr indent="-412750" lvl="5" marL="2743200">
              <a:spcBef>
                <a:spcPts val="0"/>
              </a:spcBef>
              <a:spcAft>
                <a:spcPts val="0"/>
              </a:spcAft>
              <a:buSzPts val="2900"/>
              <a:buChar char="■"/>
              <a:defRPr/>
            </a:lvl6pPr>
            <a:lvl7pPr indent="-412750" lvl="6" marL="3200400">
              <a:spcBef>
                <a:spcPts val="0"/>
              </a:spcBef>
              <a:spcAft>
                <a:spcPts val="0"/>
              </a:spcAft>
              <a:buSzPts val="2900"/>
              <a:buChar char="●"/>
              <a:defRPr/>
            </a:lvl7pPr>
            <a:lvl8pPr indent="-412750" lvl="7" marL="3657600">
              <a:spcBef>
                <a:spcPts val="0"/>
              </a:spcBef>
              <a:spcAft>
                <a:spcPts val="0"/>
              </a:spcAft>
              <a:buSzPts val="2900"/>
              <a:buChar char="○"/>
              <a:defRPr/>
            </a:lvl8pPr>
            <a:lvl9pPr indent="-412750" lvl="8" marL="4114800">
              <a:spcBef>
                <a:spcPts val="0"/>
              </a:spcBef>
              <a:spcAft>
                <a:spcPts val="0"/>
              </a:spcAft>
              <a:buSzPts val="2900"/>
              <a:buChar char="■"/>
              <a:defRPr/>
            </a:lvl9pPr>
          </a:lstStyle>
          <a:p/>
        </p:txBody>
      </p:sp>
      <p:sp>
        <p:nvSpPr>
          <p:cNvPr id="80" name="Google Shape;80;p7"/>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81" name="Shape 81"/>
        <p:cNvGrpSpPr/>
        <p:nvPr/>
      </p:nvGrpSpPr>
      <p:grpSpPr>
        <a:xfrm>
          <a:off x="0" y="0"/>
          <a:ext cx="0" cy="0"/>
          <a:chOff x="0" y="0"/>
          <a:chExt cx="0" cy="0"/>
        </a:xfrm>
      </p:grpSpPr>
      <p:sp>
        <p:nvSpPr>
          <p:cNvPr id="82" name="Google Shape;82;p8"/>
          <p:cNvSpPr/>
          <p:nvPr/>
        </p:nvSpPr>
        <p:spPr>
          <a:xfrm>
            <a:off x="0" y="7528384"/>
            <a:ext cx="19646100" cy="6178500"/>
          </a:xfrm>
          <a:prstGeom prst="rtTriangle">
            <a:avLst/>
          </a:prstGeom>
          <a:solidFill>
            <a:schemeClr val="accent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3" name="Google Shape;83;p8"/>
          <p:cNvSpPr/>
          <p:nvPr/>
        </p:nvSpPr>
        <p:spPr>
          <a:xfrm flipH="1">
            <a:off x="9552677" y="4144301"/>
            <a:ext cx="14824200" cy="9572100"/>
          </a:xfrm>
          <a:prstGeom prst="rtTriangle">
            <a:avLst/>
          </a:prstGeom>
          <a:solidFill>
            <a:schemeClr val="lt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nvGrpSpPr>
          <p:cNvPr id="84" name="Google Shape;84;p8"/>
          <p:cNvGrpSpPr/>
          <p:nvPr/>
        </p:nvGrpSpPr>
        <p:grpSpPr>
          <a:xfrm>
            <a:off x="682388" y="-461"/>
            <a:ext cx="6002006" cy="2782403"/>
            <a:chOff x="3961956" y="4383950"/>
            <a:chExt cx="1160548" cy="548700"/>
          </a:xfrm>
        </p:grpSpPr>
        <p:sp>
          <p:nvSpPr>
            <p:cNvPr id="85" name="Google Shape;85;p8"/>
            <p:cNvSpPr/>
            <p:nvPr/>
          </p:nvSpPr>
          <p:spPr>
            <a:xfrm>
              <a:off x="4224904" y="4383950"/>
              <a:ext cx="897600" cy="548700"/>
            </a:xfrm>
            <a:prstGeom prst="parallelogram">
              <a:avLst>
                <a:gd fmla="val 153193" name="adj"/>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6" name="Google Shape;86;p8"/>
            <p:cNvSpPr/>
            <p:nvPr/>
          </p:nvSpPr>
          <p:spPr>
            <a:xfrm>
              <a:off x="4093430" y="4383950"/>
              <a:ext cx="897600" cy="548700"/>
            </a:xfrm>
            <a:prstGeom prst="parallelogram">
              <a:avLst>
                <a:gd fmla="val 153193" name="adj"/>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7" name="Google Shape;87;p8"/>
            <p:cNvSpPr/>
            <p:nvPr/>
          </p:nvSpPr>
          <p:spPr>
            <a:xfrm>
              <a:off x="3961956" y="4383950"/>
              <a:ext cx="897600" cy="548700"/>
            </a:xfrm>
            <a:prstGeom prst="parallelogram">
              <a:avLst>
                <a:gd fmla="val 153193" name="adj"/>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88" name="Google Shape;88;p8"/>
          <p:cNvSpPr/>
          <p:nvPr/>
        </p:nvSpPr>
        <p:spPr>
          <a:xfrm>
            <a:off x="541792" y="550000"/>
            <a:ext cx="23293800" cy="126159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nvGrpSpPr>
          <p:cNvPr id="89" name="Google Shape;89;p8"/>
          <p:cNvGrpSpPr/>
          <p:nvPr/>
        </p:nvGrpSpPr>
        <p:grpSpPr>
          <a:xfrm>
            <a:off x="93111" y="12059001"/>
            <a:ext cx="4247702" cy="164555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93" name="Google Shape;93;p8"/>
          <p:cNvGrpSpPr/>
          <p:nvPr/>
        </p:nvGrpSpPr>
        <p:grpSpPr>
          <a:xfrm>
            <a:off x="15692960" y="3314"/>
            <a:ext cx="8684319" cy="3364065"/>
            <a:chOff x="6917201" y="0"/>
            <a:chExt cx="2227777" cy="863400"/>
          </a:xfrm>
        </p:grpSpPr>
        <p:sp>
          <p:nvSpPr>
            <p:cNvPr id="94" name="Google Shape;94;p8"/>
            <p:cNvSpPr/>
            <p:nvPr/>
          </p:nvSpPr>
          <p:spPr>
            <a:xfrm>
              <a:off x="7641677" y="0"/>
              <a:ext cx="1503300" cy="863400"/>
            </a:xfrm>
            <a:prstGeom prst="parallelogram">
              <a:avLst>
                <a:gd fmla="val 158024" name="adj"/>
              </a:avLst>
            </a:prstGeom>
            <a:solidFill>
              <a:schemeClr val="accent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95" name="Google Shape;95;p8"/>
            <p:cNvSpPr/>
            <p:nvPr/>
          </p:nvSpPr>
          <p:spPr>
            <a:xfrm>
              <a:off x="7279439" y="0"/>
              <a:ext cx="1503300" cy="863400"/>
            </a:xfrm>
            <a:prstGeom prst="parallelogram">
              <a:avLst>
                <a:gd fmla="val 158024" name="adj"/>
              </a:avLst>
            </a:prstGeom>
            <a:solidFill>
              <a:schemeClr val="accent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96" name="Google Shape;96;p8"/>
            <p:cNvSpPr/>
            <p:nvPr/>
          </p:nvSpPr>
          <p:spPr>
            <a:xfrm>
              <a:off x="6917201" y="0"/>
              <a:ext cx="1503300" cy="863400"/>
            </a:xfrm>
            <a:prstGeom prst="parallelogram">
              <a:avLst>
                <a:gd fmla="val 158024" name="adj"/>
              </a:avLst>
            </a:prstGeom>
            <a:solidFill>
              <a:schemeClr val="accent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97" name="Google Shape;97;p8"/>
          <p:cNvSpPr txBox="1"/>
          <p:nvPr>
            <p:ph type="title"/>
          </p:nvPr>
        </p:nvSpPr>
        <p:spPr>
          <a:xfrm>
            <a:off x="3716176" y="3469722"/>
            <a:ext cx="16974000" cy="6771300"/>
          </a:xfrm>
          <a:prstGeom prst="rect">
            <a:avLst/>
          </a:prstGeom>
        </p:spPr>
        <p:txBody>
          <a:bodyPr anchorCtr="0" anchor="ctr" bIns="243750" lIns="243750" spcFirstLastPara="1" rIns="243750" wrap="square" tIns="243750">
            <a:normAutofit/>
          </a:bodyPr>
          <a:lstStyle>
            <a:lvl1pPr lvl="0" algn="ctr">
              <a:spcBef>
                <a:spcPts val="0"/>
              </a:spcBef>
              <a:spcAft>
                <a:spcPts val="0"/>
              </a:spcAft>
              <a:buSzPts val="8500"/>
              <a:buNone/>
              <a:defRPr sz="8500"/>
            </a:lvl1pPr>
            <a:lvl2pPr lvl="1" algn="ctr">
              <a:spcBef>
                <a:spcPts val="0"/>
              </a:spcBef>
              <a:spcAft>
                <a:spcPts val="0"/>
              </a:spcAft>
              <a:buSzPts val="8500"/>
              <a:buNone/>
              <a:defRPr sz="8500"/>
            </a:lvl2pPr>
            <a:lvl3pPr lvl="2" algn="ctr">
              <a:spcBef>
                <a:spcPts val="0"/>
              </a:spcBef>
              <a:spcAft>
                <a:spcPts val="0"/>
              </a:spcAft>
              <a:buSzPts val="8500"/>
              <a:buNone/>
              <a:defRPr sz="8500"/>
            </a:lvl3pPr>
            <a:lvl4pPr lvl="3" algn="ctr">
              <a:spcBef>
                <a:spcPts val="0"/>
              </a:spcBef>
              <a:spcAft>
                <a:spcPts val="0"/>
              </a:spcAft>
              <a:buSzPts val="8500"/>
              <a:buNone/>
              <a:defRPr sz="8500"/>
            </a:lvl4pPr>
            <a:lvl5pPr lvl="4" algn="ctr">
              <a:spcBef>
                <a:spcPts val="0"/>
              </a:spcBef>
              <a:spcAft>
                <a:spcPts val="0"/>
              </a:spcAft>
              <a:buSzPts val="8500"/>
              <a:buNone/>
              <a:defRPr sz="8500"/>
            </a:lvl5pPr>
            <a:lvl6pPr lvl="5" algn="ctr">
              <a:spcBef>
                <a:spcPts val="0"/>
              </a:spcBef>
              <a:spcAft>
                <a:spcPts val="0"/>
              </a:spcAft>
              <a:buSzPts val="8500"/>
              <a:buNone/>
              <a:defRPr sz="8500"/>
            </a:lvl6pPr>
            <a:lvl7pPr lvl="6" algn="ctr">
              <a:spcBef>
                <a:spcPts val="0"/>
              </a:spcBef>
              <a:spcAft>
                <a:spcPts val="0"/>
              </a:spcAft>
              <a:buSzPts val="8500"/>
              <a:buNone/>
              <a:defRPr sz="8500"/>
            </a:lvl7pPr>
            <a:lvl8pPr lvl="7" algn="ctr">
              <a:spcBef>
                <a:spcPts val="0"/>
              </a:spcBef>
              <a:spcAft>
                <a:spcPts val="0"/>
              </a:spcAft>
              <a:buSzPts val="8500"/>
              <a:buNone/>
              <a:defRPr sz="8500"/>
            </a:lvl8pPr>
            <a:lvl9pPr lvl="8" algn="ctr">
              <a:spcBef>
                <a:spcPts val="0"/>
              </a:spcBef>
              <a:spcAft>
                <a:spcPts val="0"/>
              </a:spcAft>
              <a:buSzPts val="8500"/>
              <a:buNone/>
              <a:defRPr sz="8500"/>
            </a:lvl9pPr>
          </a:lstStyle>
          <a:p/>
        </p:txBody>
      </p:sp>
      <p:sp>
        <p:nvSpPr>
          <p:cNvPr id="98" name="Google Shape;98;p8"/>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9" name="Shape 99"/>
        <p:cNvGrpSpPr/>
        <p:nvPr/>
      </p:nvGrpSpPr>
      <p:grpSpPr>
        <a:xfrm>
          <a:off x="0" y="0"/>
          <a:ext cx="0" cy="0"/>
          <a:chOff x="0" y="0"/>
          <a:chExt cx="0" cy="0"/>
        </a:xfrm>
      </p:grpSpPr>
      <p:sp>
        <p:nvSpPr>
          <p:cNvPr id="100" name="Google Shape;100;p9"/>
          <p:cNvSpPr/>
          <p:nvPr/>
        </p:nvSpPr>
        <p:spPr>
          <a:xfrm flipH="1">
            <a:off x="9551050" y="4135200"/>
            <a:ext cx="14826600" cy="9580800"/>
          </a:xfrm>
          <a:prstGeom prst="rtTriangle">
            <a:avLst/>
          </a:prstGeom>
          <a:solidFill>
            <a:schemeClr val="lt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01" name="Google Shape;101;p9"/>
          <p:cNvSpPr/>
          <p:nvPr/>
        </p:nvSpPr>
        <p:spPr>
          <a:xfrm>
            <a:off x="82" y="7532000"/>
            <a:ext cx="19649400" cy="6183900"/>
          </a:xfrm>
          <a:prstGeom prst="rtTriangle">
            <a:avLst/>
          </a:prstGeom>
          <a:solidFill>
            <a:schemeClr val="accent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02" name="Google Shape;102;p9"/>
          <p:cNvSpPr/>
          <p:nvPr/>
        </p:nvSpPr>
        <p:spPr>
          <a:xfrm>
            <a:off x="541792" y="550000"/>
            <a:ext cx="23293800" cy="126159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03" name="Google Shape;103;p9"/>
          <p:cNvSpPr txBox="1"/>
          <p:nvPr>
            <p:ph type="title"/>
          </p:nvPr>
        </p:nvSpPr>
        <p:spPr>
          <a:xfrm>
            <a:off x="2183831" y="2254933"/>
            <a:ext cx="17126700" cy="1880100"/>
          </a:xfrm>
          <a:prstGeom prst="rect">
            <a:avLst/>
          </a:prstGeom>
        </p:spPr>
        <p:txBody>
          <a:bodyPr anchorCtr="0" anchor="t" bIns="243750" lIns="243750" spcFirstLastPara="1" rIns="243750" wrap="square" tIns="24375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104" name="Google Shape;104;p9"/>
          <p:cNvSpPr txBox="1"/>
          <p:nvPr>
            <p:ph idx="1" type="subTitle"/>
          </p:nvPr>
        </p:nvSpPr>
        <p:spPr>
          <a:xfrm>
            <a:off x="2183831" y="4135200"/>
            <a:ext cx="15622200" cy="1049700"/>
          </a:xfrm>
          <a:prstGeom prst="rect">
            <a:avLst/>
          </a:prstGeom>
        </p:spPr>
        <p:txBody>
          <a:bodyPr anchorCtr="0" anchor="t" bIns="243750" lIns="243750" spcFirstLastPara="1" rIns="243750" wrap="square" tIns="243750">
            <a:normAutofit/>
          </a:bodyPr>
          <a:lstStyle>
            <a:lvl1pPr lvl="0">
              <a:lnSpc>
                <a:spcPct val="100000"/>
              </a:lnSpc>
              <a:spcBef>
                <a:spcPts val="0"/>
              </a:spcBef>
              <a:spcAft>
                <a:spcPts val="0"/>
              </a:spcAft>
              <a:buClr>
                <a:schemeClr val="lt1"/>
              </a:buClr>
              <a:buSzPts val="4300"/>
              <a:buNone/>
              <a:defRPr sz="4300">
                <a:solidFill>
                  <a:schemeClr val="lt1"/>
                </a:solidFill>
              </a:defRPr>
            </a:lvl1pPr>
            <a:lvl2pPr lvl="1">
              <a:lnSpc>
                <a:spcPct val="100000"/>
              </a:lnSpc>
              <a:spcBef>
                <a:spcPts val="0"/>
              </a:spcBef>
              <a:spcAft>
                <a:spcPts val="0"/>
              </a:spcAft>
              <a:buClr>
                <a:schemeClr val="lt1"/>
              </a:buClr>
              <a:buSzPts val="4300"/>
              <a:buNone/>
              <a:defRPr sz="4300">
                <a:solidFill>
                  <a:schemeClr val="lt1"/>
                </a:solidFill>
              </a:defRPr>
            </a:lvl2pPr>
            <a:lvl3pPr lvl="2">
              <a:lnSpc>
                <a:spcPct val="100000"/>
              </a:lnSpc>
              <a:spcBef>
                <a:spcPts val="0"/>
              </a:spcBef>
              <a:spcAft>
                <a:spcPts val="0"/>
              </a:spcAft>
              <a:buClr>
                <a:schemeClr val="lt1"/>
              </a:buClr>
              <a:buSzPts val="4300"/>
              <a:buNone/>
              <a:defRPr sz="4300">
                <a:solidFill>
                  <a:schemeClr val="lt1"/>
                </a:solidFill>
              </a:defRPr>
            </a:lvl3pPr>
            <a:lvl4pPr lvl="3">
              <a:lnSpc>
                <a:spcPct val="100000"/>
              </a:lnSpc>
              <a:spcBef>
                <a:spcPts val="0"/>
              </a:spcBef>
              <a:spcAft>
                <a:spcPts val="0"/>
              </a:spcAft>
              <a:buClr>
                <a:schemeClr val="lt1"/>
              </a:buClr>
              <a:buSzPts val="4300"/>
              <a:buNone/>
              <a:defRPr sz="4300">
                <a:solidFill>
                  <a:schemeClr val="lt1"/>
                </a:solidFill>
              </a:defRPr>
            </a:lvl4pPr>
            <a:lvl5pPr lvl="4">
              <a:lnSpc>
                <a:spcPct val="100000"/>
              </a:lnSpc>
              <a:spcBef>
                <a:spcPts val="0"/>
              </a:spcBef>
              <a:spcAft>
                <a:spcPts val="0"/>
              </a:spcAft>
              <a:buClr>
                <a:schemeClr val="lt1"/>
              </a:buClr>
              <a:buSzPts val="4300"/>
              <a:buNone/>
              <a:defRPr sz="4300">
                <a:solidFill>
                  <a:schemeClr val="lt1"/>
                </a:solidFill>
              </a:defRPr>
            </a:lvl5pPr>
            <a:lvl6pPr lvl="5">
              <a:lnSpc>
                <a:spcPct val="100000"/>
              </a:lnSpc>
              <a:spcBef>
                <a:spcPts val="0"/>
              </a:spcBef>
              <a:spcAft>
                <a:spcPts val="0"/>
              </a:spcAft>
              <a:buClr>
                <a:schemeClr val="lt1"/>
              </a:buClr>
              <a:buSzPts val="4300"/>
              <a:buNone/>
              <a:defRPr sz="4300">
                <a:solidFill>
                  <a:schemeClr val="lt1"/>
                </a:solidFill>
              </a:defRPr>
            </a:lvl6pPr>
            <a:lvl7pPr lvl="6">
              <a:lnSpc>
                <a:spcPct val="100000"/>
              </a:lnSpc>
              <a:spcBef>
                <a:spcPts val="0"/>
              </a:spcBef>
              <a:spcAft>
                <a:spcPts val="0"/>
              </a:spcAft>
              <a:buClr>
                <a:schemeClr val="lt1"/>
              </a:buClr>
              <a:buSzPts val="4300"/>
              <a:buNone/>
              <a:defRPr sz="4300">
                <a:solidFill>
                  <a:schemeClr val="lt1"/>
                </a:solidFill>
              </a:defRPr>
            </a:lvl7pPr>
            <a:lvl8pPr lvl="7">
              <a:lnSpc>
                <a:spcPct val="100000"/>
              </a:lnSpc>
              <a:spcBef>
                <a:spcPts val="0"/>
              </a:spcBef>
              <a:spcAft>
                <a:spcPts val="0"/>
              </a:spcAft>
              <a:buClr>
                <a:schemeClr val="lt1"/>
              </a:buClr>
              <a:buSzPts val="4300"/>
              <a:buNone/>
              <a:defRPr sz="4300">
                <a:solidFill>
                  <a:schemeClr val="lt1"/>
                </a:solidFill>
              </a:defRPr>
            </a:lvl8pPr>
            <a:lvl9pPr lvl="8">
              <a:lnSpc>
                <a:spcPct val="100000"/>
              </a:lnSpc>
              <a:spcBef>
                <a:spcPts val="0"/>
              </a:spcBef>
              <a:spcAft>
                <a:spcPts val="0"/>
              </a:spcAft>
              <a:buClr>
                <a:schemeClr val="lt1"/>
              </a:buClr>
              <a:buSzPts val="4300"/>
              <a:buNone/>
              <a:defRPr sz="4300">
                <a:solidFill>
                  <a:schemeClr val="lt1"/>
                </a:solidFill>
              </a:defRPr>
            </a:lvl9pPr>
          </a:lstStyle>
          <a:p/>
        </p:txBody>
      </p:sp>
      <p:sp>
        <p:nvSpPr>
          <p:cNvPr id="105" name="Google Shape;105;p9"/>
          <p:cNvSpPr txBox="1"/>
          <p:nvPr>
            <p:ph idx="2" type="body"/>
          </p:nvPr>
        </p:nvSpPr>
        <p:spPr>
          <a:xfrm>
            <a:off x="2183831" y="6578800"/>
            <a:ext cx="15622200" cy="5588100"/>
          </a:xfrm>
          <a:prstGeom prst="rect">
            <a:avLst/>
          </a:prstGeom>
        </p:spPr>
        <p:txBody>
          <a:bodyPr anchorCtr="0" anchor="t" bIns="243750" lIns="243750" spcFirstLastPara="1" rIns="243750" wrap="square" tIns="243750">
            <a:normAutofit/>
          </a:bodyPr>
          <a:lstStyle>
            <a:lvl1pPr indent="-450850" lvl="0" marL="457200">
              <a:spcBef>
                <a:spcPts val="0"/>
              </a:spcBef>
              <a:spcAft>
                <a:spcPts val="0"/>
              </a:spcAft>
              <a:buSzPts val="3500"/>
              <a:buChar char="●"/>
              <a:defRPr/>
            </a:lvl1pPr>
            <a:lvl2pPr indent="-412750" lvl="1" marL="914400">
              <a:spcBef>
                <a:spcPts val="0"/>
              </a:spcBef>
              <a:spcAft>
                <a:spcPts val="0"/>
              </a:spcAft>
              <a:buSzPts val="2900"/>
              <a:buChar char="○"/>
              <a:defRPr/>
            </a:lvl2pPr>
            <a:lvl3pPr indent="-412750" lvl="2" marL="1371600">
              <a:spcBef>
                <a:spcPts val="0"/>
              </a:spcBef>
              <a:spcAft>
                <a:spcPts val="0"/>
              </a:spcAft>
              <a:buSzPts val="2900"/>
              <a:buChar char="■"/>
              <a:defRPr/>
            </a:lvl3pPr>
            <a:lvl4pPr indent="-412750" lvl="3" marL="1828800">
              <a:spcBef>
                <a:spcPts val="0"/>
              </a:spcBef>
              <a:spcAft>
                <a:spcPts val="0"/>
              </a:spcAft>
              <a:buSzPts val="2900"/>
              <a:buChar char="●"/>
              <a:defRPr/>
            </a:lvl4pPr>
            <a:lvl5pPr indent="-412750" lvl="4" marL="2286000">
              <a:spcBef>
                <a:spcPts val="0"/>
              </a:spcBef>
              <a:spcAft>
                <a:spcPts val="0"/>
              </a:spcAft>
              <a:buSzPts val="2900"/>
              <a:buChar char="○"/>
              <a:defRPr/>
            </a:lvl5pPr>
            <a:lvl6pPr indent="-412750" lvl="5" marL="2743200">
              <a:spcBef>
                <a:spcPts val="0"/>
              </a:spcBef>
              <a:spcAft>
                <a:spcPts val="0"/>
              </a:spcAft>
              <a:buSzPts val="2900"/>
              <a:buChar char="■"/>
              <a:defRPr/>
            </a:lvl6pPr>
            <a:lvl7pPr indent="-412750" lvl="6" marL="3200400">
              <a:spcBef>
                <a:spcPts val="0"/>
              </a:spcBef>
              <a:spcAft>
                <a:spcPts val="0"/>
              </a:spcAft>
              <a:buSzPts val="2900"/>
              <a:buChar char="●"/>
              <a:defRPr/>
            </a:lvl7pPr>
            <a:lvl8pPr indent="-412750" lvl="7" marL="3657600">
              <a:spcBef>
                <a:spcPts val="0"/>
              </a:spcBef>
              <a:spcAft>
                <a:spcPts val="0"/>
              </a:spcAft>
              <a:buSzPts val="2900"/>
              <a:buChar char="○"/>
              <a:defRPr/>
            </a:lvl8pPr>
            <a:lvl9pPr indent="-412750" lvl="8" marL="4114800">
              <a:spcBef>
                <a:spcPts val="0"/>
              </a:spcBef>
              <a:spcAft>
                <a:spcPts val="0"/>
              </a:spcAft>
              <a:buSzPts val="2900"/>
              <a:buChar char="■"/>
              <a:defRPr/>
            </a:lvl9pPr>
          </a:lstStyle>
          <a:p/>
        </p:txBody>
      </p:sp>
      <p:sp>
        <p:nvSpPr>
          <p:cNvPr id="106" name="Google Shape;106;p9"/>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7" name="Shape 107"/>
        <p:cNvGrpSpPr/>
        <p:nvPr/>
      </p:nvGrpSpPr>
      <p:grpSpPr>
        <a:xfrm>
          <a:off x="0" y="0"/>
          <a:ext cx="0" cy="0"/>
          <a:chOff x="0" y="0"/>
          <a:chExt cx="0" cy="0"/>
        </a:xfrm>
      </p:grpSpPr>
      <p:sp>
        <p:nvSpPr>
          <p:cNvPr id="108" name="Google Shape;108;p10"/>
          <p:cNvSpPr/>
          <p:nvPr/>
        </p:nvSpPr>
        <p:spPr>
          <a:xfrm>
            <a:off x="82" y="7532000"/>
            <a:ext cx="19649400" cy="6183900"/>
          </a:xfrm>
          <a:prstGeom prst="rtTriangle">
            <a:avLst/>
          </a:prstGeom>
          <a:solidFill>
            <a:schemeClr val="lt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09" name="Google Shape;109;p10"/>
          <p:cNvSpPr/>
          <p:nvPr/>
        </p:nvSpPr>
        <p:spPr>
          <a:xfrm flipH="1">
            <a:off x="9551050" y="4135200"/>
            <a:ext cx="14826600" cy="9580800"/>
          </a:xfrm>
          <a:prstGeom prst="rtTriangle">
            <a:avLst/>
          </a:prstGeom>
          <a:solidFill>
            <a:schemeClr val="dk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10" name="Google Shape;110;p10"/>
          <p:cNvSpPr/>
          <p:nvPr/>
        </p:nvSpPr>
        <p:spPr>
          <a:xfrm>
            <a:off x="541792" y="550000"/>
            <a:ext cx="23293800" cy="126159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11" name="Google Shape;111;p10"/>
          <p:cNvSpPr txBox="1"/>
          <p:nvPr>
            <p:ph idx="1" type="body"/>
          </p:nvPr>
        </p:nvSpPr>
        <p:spPr>
          <a:xfrm>
            <a:off x="874506" y="11102667"/>
            <a:ext cx="19768500" cy="1613700"/>
          </a:xfrm>
          <a:prstGeom prst="rect">
            <a:avLst/>
          </a:prstGeom>
        </p:spPr>
        <p:txBody>
          <a:bodyPr anchorCtr="0" anchor="b" bIns="243750" lIns="243750" spcFirstLastPara="1" rIns="243750" wrap="square" tIns="243750">
            <a:normAutofit/>
          </a:bodyPr>
          <a:lstStyle>
            <a:lvl1pPr indent="-228600" lvl="0" marL="457200">
              <a:lnSpc>
                <a:spcPct val="100000"/>
              </a:lnSpc>
              <a:spcBef>
                <a:spcPts val="0"/>
              </a:spcBef>
              <a:spcAft>
                <a:spcPts val="0"/>
              </a:spcAft>
              <a:buSzPts val="3500"/>
              <a:buNone/>
              <a:defRPr/>
            </a:lvl1pPr>
          </a:lstStyle>
          <a:p/>
        </p:txBody>
      </p:sp>
      <p:sp>
        <p:nvSpPr>
          <p:cNvPr id="112" name="Google Shape;112;p10"/>
          <p:cNvSpPr txBox="1"/>
          <p:nvPr>
            <p:ph idx="12" type="sldNum"/>
          </p:nvPr>
        </p:nvSpPr>
        <p:spPr>
          <a:xfrm>
            <a:off x="22369463" y="12116449"/>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0984" y="1186733"/>
            <a:ext cx="22715700" cy="1527300"/>
          </a:xfrm>
          <a:prstGeom prst="rect">
            <a:avLst/>
          </a:prstGeom>
          <a:noFill/>
          <a:ln>
            <a:noFill/>
          </a:ln>
        </p:spPr>
        <p:txBody>
          <a:bodyPr anchorCtr="0" anchor="t" bIns="243750" lIns="243750" spcFirstLastPara="1" rIns="243750" wrap="square" tIns="243750">
            <a:normAutofit/>
          </a:bodyPr>
          <a:lstStyle>
            <a:lvl1pPr lvl="0">
              <a:spcBef>
                <a:spcPts val="0"/>
              </a:spcBef>
              <a:spcAft>
                <a:spcPts val="0"/>
              </a:spcAft>
              <a:buClr>
                <a:schemeClr val="lt1"/>
              </a:buClr>
              <a:buSzPts val="7500"/>
              <a:buFont typeface="Nunito"/>
              <a:buNone/>
              <a:defRPr sz="7500">
                <a:solidFill>
                  <a:schemeClr val="lt1"/>
                </a:solidFill>
                <a:latin typeface="Nunito"/>
                <a:ea typeface="Nunito"/>
                <a:cs typeface="Nunito"/>
                <a:sym typeface="Nunito"/>
              </a:defRPr>
            </a:lvl1pPr>
            <a:lvl2pPr lvl="1">
              <a:spcBef>
                <a:spcPts val="0"/>
              </a:spcBef>
              <a:spcAft>
                <a:spcPts val="0"/>
              </a:spcAft>
              <a:buClr>
                <a:schemeClr val="lt1"/>
              </a:buClr>
              <a:buSzPts val="7500"/>
              <a:buFont typeface="Nunito"/>
              <a:buNone/>
              <a:defRPr sz="7500">
                <a:solidFill>
                  <a:schemeClr val="lt1"/>
                </a:solidFill>
                <a:latin typeface="Nunito"/>
                <a:ea typeface="Nunito"/>
                <a:cs typeface="Nunito"/>
                <a:sym typeface="Nunito"/>
              </a:defRPr>
            </a:lvl2pPr>
            <a:lvl3pPr lvl="2">
              <a:spcBef>
                <a:spcPts val="0"/>
              </a:spcBef>
              <a:spcAft>
                <a:spcPts val="0"/>
              </a:spcAft>
              <a:buClr>
                <a:schemeClr val="lt1"/>
              </a:buClr>
              <a:buSzPts val="7500"/>
              <a:buFont typeface="Nunito"/>
              <a:buNone/>
              <a:defRPr sz="7500">
                <a:solidFill>
                  <a:schemeClr val="lt1"/>
                </a:solidFill>
                <a:latin typeface="Nunito"/>
                <a:ea typeface="Nunito"/>
                <a:cs typeface="Nunito"/>
                <a:sym typeface="Nunito"/>
              </a:defRPr>
            </a:lvl3pPr>
            <a:lvl4pPr lvl="3">
              <a:spcBef>
                <a:spcPts val="0"/>
              </a:spcBef>
              <a:spcAft>
                <a:spcPts val="0"/>
              </a:spcAft>
              <a:buClr>
                <a:schemeClr val="lt1"/>
              </a:buClr>
              <a:buSzPts val="7500"/>
              <a:buFont typeface="Nunito"/>
              <a:buNone/>
              <a:defRPr sz="7500">
                <a:solidFill>
                  <a:schemeClr val="lt1"/>
                </a:solidFill>
                <a:latin typeface="Nunito"/>
                <a:ea typeface="Nunito"/>
                <a:cs typeface="Nunito"/>
                <a:sym typeface="Nunito"/>
              </a:defRPr>
            </a:lvl4pPr>
            <a:lvl5pPr lvl="4">
              <a:spcBef>
                <a:spcPts val="0"/>
              </a:spcBef>
              <a:spcAft>
                <a:spcPts val="0"/>
              </a:spcAft>
              <a:buClr>
                <a:schemeClr val="lt1"/>
              </a:buClr>
              <a:buSzPts val="7500"/>
              <a:buFont typeface="Nunito"/>
              <a:buNone/>
              <a:defRPr sz="7500">
                <a:solidFill>
                  <a:schemeClr val="lt1"/>
                </a:solidFill>
                <a:latin typeface="Nunito"/>
                <a:ea typeface="Nunito"/>
                <a:cs typeface="Nunito"/>
                <a:sym typeface="Nunito"/>
              </a:defRPr>
            </a:lvl5pPr>
            <a:lvl6pPr lvl="5">
              <a:spcBef>
                <a:spcPts val="0"/>
              </a:spcBef>
              <a:spcAft>
                <a:spcPts val="0"/>
              </a:spcAft>
              <a:buClr>
                <a:schemeClr val="lt1"/>
              </a:buClr>
              <a:buSzPts val="7500"/>
              <a:buFont typeface="Nunito"/>
              <a:buNone/>
              <a:defRPr sz="7500">
                <a:solidFill>
                  <a:schemeClr val="lt1"/>
                </a:solidFill>
                <a:latin typeface="Nunito"/>
                <a:ea typeface="Nunito"/>
                <a:cs typeface="Nunito"/>
                <a:sym typeface="Nunito"/>
              </a:defRPr>
            </a:lvl6pPr>
            <a:lvl7pPr lvl="6">
              <a:spcBef>
                <a:spcPts val="0"/>
              </a:spcBef>
              <a:spcAft>
                <a:spcPts val="0"/>
              </a:spcAft>
              <a:buClr>
                <a:schemeClr val="lt1"/>
              </a:buClr>
              <a:buSzPts val="7500"/>
              <a:buFont typeface="Nunito"/>
              <a:buNone/>
              <a:defRPr sz="7500">
                <a:solidFill>
                  <a:schemeClr val="lt1"/>
                </a:solidFill>
                <a:latin typeface="Nunito"/>
                <a:ea typeface="Nunito"/>
                <a:cs typeface="Nunito"/>
                <a:sym typeface="Nunito"/>
              </a:defRPr>
            </a:lvl7pPr>
            <a:lvl8pPr lvl="7">
              <a:spcBef>
                <a:spcPts val="0"/>
              </a:spcBef>
              <a:spcAft>
                <a:spcPts val="0"/>
              </a:spcAft>
              <a:buClr>
                <a:schemeClr val="lt1"/>
              </a:buClr>
              <a:buSzPts val="7500"/>
              <a:buFont typeface="Nunito"/>
              <a:buNone/>
              <a:defRPr sz="7500">
                <a:solidFill>
                  <a:schemeClr val="lt1"/>
                </a:solidFill>
                <a:latin typeface="Nunito"/>
                <a:ea typeface="Nunito"/>
                <a:cs typeface="Nunito"/>
                <a:sym typeface="Nunito"/>
              </a:defRPr>
            </a:lvl8pPr>
            <a:lvl9pPr lvl="8">
              <a:spcBef>
                <a:spcPts val="0"/>
              </a:spcBef>
              <a:spcAft>
                <a:spcPts val="0"/>
              </a:spcAft>
              <a:buClr>
                <a:schemeClr val="lt1"/>
              </a:buClr>
              <a:buSzPts val="7500"/>
              <a:buFont typeface="Nunito"/>
              <a:buNone/>
              <a:defRPr sz="7500">
                <a:solidFill>
                  <a:schemeClr val="lt1"/>
                </a:solidFill>
                <a:latin typeface="Nunito"/>
                <a:ea typeface="Nunito"/>
                <a:cs typeface="Nunito"/>
                <a:sym typeface="Nunito"/>
              </a:defRPr>
            </a:lvl9pPr>
          </a:lstStyle>
          <a:p/>
        </p:txBody>
      </p:sp>
      <p:sp>
        <p:nvSpPr>
          <p:cNvPr id="11" name="Google Shape;11;p1"/>
          <p:cNvSpPr txBox="1"/>
          <p:nvPr>
            <p:ph idx="1" type="body"/>
          </p:nvPr>
        </p:nvSpPr>
        <p:spPr>
          <a:xfrm>
            <a:off x="830984" y="3073267"/>
            <a:ext cx="22715700" cy="9043200"/>
          </a:xfrm>
          <a:prstGeom prst="rect">
            <a:avLst/>
          </a:prstGeom>
          <a:noFill/>
          <a:ln>
            <a:noFill/>
          </a:ln>
        </p:spPr>
        <p:txBody>
          <a:bodyPr anchorCtr="0" anchor="t" bIns="243750" lIns="243750" spcFirstLastPara="1" rIns="243750" wrap="square" tIns="243750">
            <a:normAutofit/>
          </a:bodyPr>
          <a:lstStyle>
            <a:lvl1pPr indent="-450850" lvl="0" marL="457200">
              <a:lnSpc>
                <a:spcPct val="115000"/>
              </a:lnSpc>
              <a:spcBef>
                <a:spcPts val="0"/>
              </a:spcBef>
              <a:spcAft>
                <a:spcPts val="0"/>
              </a:spcAft>
              <a:buClr>
                <a:schemeClr val="dk2"/>
              </a:buClr>
              <a:buSzPts val="3500"/>
              <a:buFont typeface="Calibri"/>
              <a:buChar char="●"/>
              <a:defRPr sz="3500">
                <a:solidFill>
                  <a:schemeClr val="dk2"/>
                </a:solidFill>
                <a:latin typeface="Calibri"/>
                <a:ea typeface="Calibri"/>
                <a:cs typeface="Calibri"/>
                <a:sym typeface="Calibri"/>
              </a:defRPr>
            </a:lvl1pPr>
            <a:lvl2pPr indent="-412750" lvl="1" marL="914400">
              <a:lnSpc>
                <a:spcPct val="115000"/>
              </a:lnSpc>
              <a:spcBef>
                <a:spcPts val="0"/>
              </a:spcBef>
              <a:spcAft>
                <a:spcPts val="0"/>
              </a:spcAft>
              <a:buClr>
                <a:schemeClr val="dk2"/>
              </a:buClr>
              <a:buSzPts val="2900"/>
              <a:buFont typeface="Calibri"/>
              <a:buChar char="○"/>
              <a:defRPr sz="2900">
                <a:solidFill>
                  <a:schemeClr val="dk2"/>
                </a:solidFill>
                <a:latin typeface="Calibri"/>
                <a:ea typeface="Calibri"/>
                <a:cs typeface="Calibri"/>
                <a:sym typeface="Calibri"/>
              </a:defRPr>
            </a:lvl2pPr>
            <a:lvl3pPr indent="-412750" lvl="2" marL="1371600">
              <a:lnSpc>
                <a:spcPct val="115000"/>
              </a:lnSpc>
              <a:spcBef>
                <a:spcPts val="0"/>
              </a:spcBef>
              <a:spcAft>
                <a:spcPts val="0"/>
              </a:spcAft>
              <a:buClr>
                <a:schemeClr val="dk2"/>
              </a:buClr>
              <a:buSzPts val="2900"/>
              <a:buFont typeface="Calibri"/>
              <a:buChar char="■"/>
              <a:defRPr sz="2900">
                <a:solidFill>
                  <a:schemeClr val="dk2"/>
                </a:solidFill>
                <a:latin typeface="Calibri"/>
                <a:ea typeface="Calibri"/>
                <a:cs typeface="Calibri"/>
                <a:sym typeface="Calibri"/>
              </a:defRPr>
            </a:lvl3pPr>
            <a:lvl4pPr indent="-412750" lvl="3" marL="1828800">
              <a:lnSpc>
                <a:spcPct val="115000"/>
              </a:lnSpc>
              <a:spcBef>
                <a:spcPts val="0"/>
              </a:spcBef>
              <a:spcAft>
                <a:spcPts val="0"/>
              </a:spcAft>
              <a:buClr>
                <a:schemeClr val="dk2"/>
              </a:buClr>
              <a:buSzPts val="2900"/>
              <a:buFont typeface="Calibri"/>
              <a:buChar char="●"/>
              <a:defRPr sz="2900">
                <a:solidFill>
                  <a:schemeClr val="dk2"/>
                </a:solidFill>
                <a:latin typeface="Calibri"/>
                <a:ea typeface="Calibri"/>
                <a:cs typeface="Calibri"/>
                <a:sym typeface="Calibri"/>
              </a:defRPr>
            </a:lvl4pPr>
            <a:lvl5pPr indent="-412750" lvl="4" marL="2286000">
              <a:lnSpc>
                <a:spcPct val="115000"/>
              </a:lnSpc>
              <a:spcBef>
                <a:spcPts val="0"/>
              </a:spcBef>
              <a:spcAft>
                <a:spcPts val="0"/>
              </a:spcAft>
              <a:buClr>
                <a:schemeClr val="dk2"/>
              </a:buClr>
              <a:buSzPts val="2900"/>
              <a:buFont typeface="Calibri"/>
              <a:buChar char="○"/>
              <a:defRPr sz="2900">
                <a:solidFill>
                  <a:schemeClr val="dk2"/>
                </a:solidFill>
                <a:latin typeface="Calibri"/>
                <a:ea typeface="Calibri"/>
                <a:cs typeface="Calibri"/>
                <a:sym typeface="Calibri"/>
              </a:defRPr>
            </a:lvl5pPr>
            <a:lvl6pPr indent="-412750" lvl="5" marL="2743200">
              <a:lnSpc>
                <a:spcPct val="115000"/>
              </a:lnSpc>
              <a:spcBef>
                <a:spcPts val="0"/>
              </a:spcBef>
              <a:spcAft>
                <a:spcPts val="0"/>
              </a:spcAft>
              <a:buClr>
                <a:schemeClr val="dk2"/>
              </a:buClr>
              <a:buSzPts val="2900"/>
              <a:buFont typeface="Calibri"/>
              <a:buChar char="■"/>
              <a:defRPr sz="2900">
                <a:solidFill>
                  <a:schemeClr val="dk2"/>
                </a:solidFill>
                <a:latin typeface="Calibri"/>
                <a:ea typeface="Calibri"/>
                <a:cs typeface="Calibri"/>
                <a:sym typeface="Calibri"/>
              </a:defRPr>
            </a:lvl6pPr>
            <a:lvl7pPr indent="-412750" lvl="6" marL="3200400">
              <a:lnSpc>
                <a:spcPct val="115000"/>
              </a:lnSpc>
              <a:spcBef>
                <a:spcPts val="0"/>
              </a:spcBef>
              <a:spcAft>
                <a:spcPts val="0"/>
              </a:spcAft>
              <a:buClr>
                <a:schemeClr val="dk2"/>
              </a:buClr>
              <a:buSzPts val="2900"/>
              <a:buFont typeface="Calibri"/>
              <a:buChar char="●"/>
              <a:defRPr sz="2900">
                <a:solidFill>
                  <a:schemeClr val="dk2"/>
                </a:solidFill>
                <a:latin typeface="Calibri"/>
                <a:ea typeface="Calibri"/>
                <a:cs typeface="Calibri"/>
                <a:sym typeface="Calibri"/>
              </a:defRPr>
            </a:lvl7pPr>
            <a:lvl8pPr indent="-412750" lvl="7" marL="3657600">
              <a:lnSpc>
                <a:spcPct val="115000"/>
              </a:lnSpc>
              <a:spcBef>
                <a:spcPts val="0"/>
              </a:spcBef>
              <a:spcAft>
                <a:spcPts val="0"/>
              </a:spcAft>
              <a:buClr>
                <a:schemeClr val="dk2"/>
              </a:buClr>
              <a:buSzPts val="2900"/>
              <a:buFont typeface="Calibri"/>
              <a:buChar char="○"/>
              <a:defRPr sz="2900">
                <a:solidFill>
                  <a:schemeClr val="dk2"/>
                </a:solidFill>
                <a:latin typeface="Calibri"/>
                <a:ea typeface="Calibri"/>
                <a:cs typeface="Calibri"/>
                <a:sym typeface="Calibri"/>
              </a:defRPr>
            </a:lvl8pPr>
            <a:lvl9pPr indent="-412750" lvl="8" marL="4114800">
              <a:lnSpc>
                <a:spcPct val="115000"/>
              </a:lnSpc>
              <a:spcBef>
                <a:spcPts val="0"/>
              </a:spcBef>
              <a:spcAft>
                <a:spcPts val="0"/>
              </a:spcAft>
              <a:buClr>
                <a:schemeClr val="dk2"/>
              </a:buClr>
              <a:buSzPts val="2900"/>
              <a:buFont typeface="Calibri"/>
              <a:buChar char="■"/>
              <a:defRPr sz="2900">
                <a:solidFill>
                  <a:schemeClr val="dk2"/>
                </a:solidFill>
                <a:latin typeface="Calibri"/>
                <a:ea typeface="Calibri"/>
                <a:cs typeface="Calibri"/>
                <a:sym typeface="Calibri"/>
              </a:defRPr>
            </a:lvl9pPr>
          </a:lstStyle>
          <a:p/>
        </p:txBody>
      </p:sp>
      <p:sp>
        <p:nvSpPr>
          <p:cNvPr id="12" name="Google Shape;12;p1"/>
          <p:cNvSpPr txBox="1"/>
          <p:nvPr>
            <p:ph idx="12" type="sldNum"/>
          </p:nvPr>
        </p:nvSpPr>
        <p:spPr>
          <a:xfrm>
            <a:off x="22369463" y="12116449"/>
            <a:ext cx="1462800" cy="1049700"/>
          </a:xfrm>
          <a:prstGeom prst="rect">
            <a:avLst/>
          </a:prstGeom>
          <a:noFill/>
          <a:ln>
            <a:noFill/>
          </a:ln>
        </p:spPr>
        <p:txBody>
          <a:bodyPr anchorCtr="0" anchor="ctr" bIns="243750" lIns="243750" spcFirstLastPara="1" rIns="243750" wrap="square" tIns="243750">
            <a:normAutofit/>
          </a:bodyPr>
          <a:lstStyle>
            <a:lvl1pPr lvl="0" algn="r">
              <a:buNone/>
              <a:defRPr sz="2700">
                <a:solidFill>
                  <a:schemeClr val="dk2"/>
                </a:solidFill>
                <a:latin typeface="Nunito"/>
                <a:ea typeface="Nunito"/>
                <a:cs typeface="Nunito"/>
                <a:sym typeface="Nunito"/>
              </a:defRPr>
            </a:lvl1pPr>
            <a:lvl2pPr lvl="1" algn="r">
              <a:buNone/>
              <a:defRPr sz="2700">
                <a:solidFill>
                  <a:schemeClr val="dk2"/>
                </a:solidFill>
                <a:latin typeface="Nunito"/>
                <a:ea typeface="Nunito"/>
                <a:cs typeface="Nunito"/>
                <a:sym typeface="Nunito"/>
              </a:defRPr>
            </a:lvl2pPr>
            <a:lvl3pPr lvl="2" algn="r">
              <a:buNone/>
              <a:defRPr sz="2700">
                <a:solidFill>
                  <a:schemeClr val="dk2"/>
                </a:solidFill>
                <a:latin typeface="Nunito"/>
                <a:ea typeface="Nunito"/>
                <a:cs typeface="Nunito"/>
                <a:sym typeface="Nunito"/>
              </a:defRPr>
            </a:lvl3pPr>
            <a:lvl4pPr lvl="3" algn="r">
              <a:buNone/>
              <a:defRPr sz="2700">
                <a:solidFill>
                  <a:schemeClr val="dk2"/>
                </a:solidFill>
                <a:latin typeface="Nunito"/>
                <a:ea typeface="Nunito"/>
                <a:cs typeface="Nunito"/>
                <a:sym typeface="Nunito"/>
              </a:defRPr>
            </a:lvl4pPr>
            <a:lvl5pPr lvl="4" algn="r">
              <a:buNone/>
              <a:defRPr sz="2700">
                <a:solidFill>
                  <a:schemeClr val="dk2"/>
                </a:solidFill>
                <a:latin typeface="Nunito"/>
                <a:ea typeface="Nunito"/>
                <a:cs typeface="Nunito"/>
                <a:sym typeface="Nunito"/>
              </a:defRPr>
            </a:lvl5pPr>
            <a:lvl6pPr lvl="5" algn="r">
              <a:buNone/>
              <a:defRPr sz="2700">
                <a:solidFill>
                  <a:schemeClr val="dk2"/>
                </a:solidFill>
                <a:latin typeface="Nunito"/>
                <a:ea typeface="Nunito"/>
                <a:cs typeface="Nunito"/>
                <a:sym typeface="Nunito"/>
              </a:defRPr>
            </a:lvl6pPr>
            <a:lvl7pPr lvl="6" algn="r">
              <a:buNone/>
              <a:defRPr sz="2700">
                <a:solidFill>
                  <a:schemeClr val="dk2"/>
                </a:solidFill>
                <a:latin typeface="Nunito"/>
                <a:ea typeface="Nunito"/>
                <a:cs typeface="Nunito"/>
                <a:sym typeface="Nunito"/>
              </a:defRPr>
            </a:lvl7pPr>
            <a:lvl8pPr lvl="7" algn="r">
              <a:buNone/>
              <a:defRPr sz="2700">
                <a:solidFill>
                  <a:schemeClr val="dk2"/>
                </a:solidFill>
                <a:latin typeface="Nunito"/>
                <a:ea typeface="Nunito"/>
                <a:cs typeface="Nunito"/>
                <a:sym typeface="Nunito"/>
              </a:defRPr>
            </a:lvl8pPr>
            <a:lvl9pPr lvl="8" algn="r">
              <a:buNone/>
              <a:defRPr sz="27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mc:Choice Requires="p14">
      <p:transition spd="slow" p14:dur="2000">
        <p14:flip dir="l"/>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1.png"/><Relationship Id="rId5"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2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 Id="rId3"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 Id="rId3"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image" Target="../media/image1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image" Target="../media/image2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2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hyperlink" Target="https://vsi-corporation.azurewebsites.net/" TargetMode="External"/><Relationship Id="rId4" Type="http://schemas.openxmlformats.org/officeDocument/2006/relationships/hyperlink" Target="https://vsi-corporation.azurewebsites.ne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1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8"/>
          <p:cNvSpPr txBox="1"/>
          <p:nvPr>
            <p:ph type="title"/>
          </p:nvPr>
        </p:nvSpPr>
        <p:spPr>
          <a:xfrm>
            <a:off x="731377" y="5060867"/>
            <a:ext cx="22914900" cy="21129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None/>
            </a:pPr>
            <a:r>
              <a:rPr b="1" lang="en-US">
                <a:solidFill>
                  <a:srgbClr val="2E91A3"/>
                </a:solidFill>
                <a:latin typeface="Roboto"/>
                <a:ea typeface="Roboto"/>
                <a:cs typeface="Roboto"/>
                <a:sym typeface="Roboto"/>
              </a:rPr>
              <a:t>Defensive Security Project</a:t>
            </a:r>
            <a:endParaRPr b="1">
              <a:solidFill>
                <a:srgbClr val="2E91A3"/>
              </a:solidFill>
              <a:latin typeface="Roboto"/>
              <a:ea typeface="Roboto"/>
              <a:cs typeface="Roboto"/>
              <a:sym typeface="Roboto"/>
            </a:endParaRPr>
          </a:p>
          <a:p>
            <a:pPr indent="0" lvl="0" marL="0" rtl="0" algn="ctr">
              <a:spcBef>
                <a:spcPts val="0"/>
              </a:spcBef>
              <a:spcAft>
                <a:spcPts val="0"/>
              </a:spcAft>
              <a:buNone/>
            </a:pPr>
            <a:r>
              <a:rPr b="1" lang="en-US">
                <a:solidFill>
                  <a:srgbClr val="2E91A3"/>
                </a:solidFill>
                <a:latin typeface="Roboto"/>
                <a:ea typeface="Roboto"/>
                <a:cs typeface="Roboto"/>
                <a:sym typeface="Roboto"/>
              </a:rPr>
              <a:t>by: Cal, Keith, Riley, Shawna</a:t>
            </a:r>
            <a:endParaRPr b="1">
              <a:solidFill>
                <a:srgbClr val="2E91A3"/>
              </a:solidFill>
              <a:latin typeface="Roboto"/>
              <a:ea typeface="Roboto"/>
              <a:cs typeface="Roboto"/>
              <a:sym typeface="Roboto"/>
            </a:endParaRPr>
          </a:p>
          <a:p>
            <a:pPr indent="0" lvl="0" marL="0" rtl="0" algn="ctr">
              <a:spcBef>
                <a:spcPts val="0"/>
              </a:spcBef>
              <a:spcAft>
                <a:spcPts val="0"/>
              </a:spcAft>
              <a:buNone/>
            </a:pPr>
            <a:r>
              <a:rPr b="1" lang="en-US">
                <a:solidFill>
                  <a:srgbClr val="2E91A3"/>
                </a:solidFill>
                <a:latin typeface="Roboto"/>
                <a:ea typeface="Roboto"/>
                <a:cs typeface="Roboto"/>
                <a:sym typeface="Roboto"/>
              </a:rPr>
              <a:t>and Winston</a:t>
            </a:r>
            <a:endParaRPr b="1">
              <a:solidFill>
                <a:srgbClr val="2E91A3"/>
              </a:solidFill>
              <a:latin typeface="Roboto"/>
              <a:ea typeface="Roboto"/>
              <a:cs typeface="Roboto"/>
              <a:sym typeface="Roboto"/>
            </a:endParaRPr>
          </a:p>
          <a:p>
            <a:pPr indent="0" lvl="0" marL="0" rtl="0" algn="l">
              <a:spcBef>
                <a:spcPts val="0"/>
              </a:spcBef>
              <a:spcAft>
                <a:spcPts val="0"/>
              </a:spcAft>
              <a:buNone/>
            </a:pPr>
            <a:r>
              <a:t/>
            </a:r>
            <a:endParaRPr sz="6800">
              <a:latin typeface="Roboto"/>
              <a:ea typeface="Roboto"/>
              <a:cs typeface="Roboto"/>
              <a:sym typeface="Roboto"/>
            </a:endParaRPr>
          </a:p>
        </p:txBody>
      </p:sp>
      <p:sp>
        <p:nvSpPr>
          <p:cNvPr id="195" name="Google Shape;195;p18"/>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196" name="Google Shape;196;p18"/>
          <p:cNvSpPr txBox="1"/>
          <p:nvPr>
            <p:ph idx="1"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27"/>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276" name="Google Shape;276;p27"/>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277" name="Google Shape;277;p27"/>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Windows Logs</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278" name="Google Shape;278;p27"/>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8"/>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Reports—Windows</a:t>
            </a:r>
            <a:endParaRPr/>
          </a:p>
        </p:txBody>
      </p:sp>
      <p:sp>
        <p:nvSpPr>
          <p:cNvPr id="284" name="Google Shape;284;p28"/>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85" name="Google Shape;285;p28"/>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Reports: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286" name="Google Shape;286;p28"/>
          <p:cNvGraphicFramePr/>
          <p:nvPr/>
        </p:nvGraphicFramePr>
        <p:xfrm>
          <a:off x="1099713" y="3323875"/>
          <a:ext cx="3000000" cy="3000000"/>
        </p:xfrm>
        <a:graphic>
          <a:graphicData uri="http://schemas.openxmlformats.org/drawingml/2006/table">
            <a:tbl>
              <a:tblPr>
                <a:noFill/>
                <a:tableStyleId>{58779B70-C9C0-42B4-99DB-A29E4B3FD474}</a:tableStyleId>
              </a:tblPr>
              <a:tblGrid>
                <a:gridCol w="10878550"/>
                <a:gridCol w="10878550"/>
              </a:tblGrid>
              <a:tr h="381000">
                <a:tc>
                  <a:txBody>
                    <a:bodyPr/>
                    <a:lstStyle/>
                    <a:p>
                      <a:pPr indent="0" lvl="0" marL="0" rtl="0" algn="ctr">
                        <a:spcBef>
                          <a:spcPts val="0"/>
                        </a:spcBef>
                        <a:spcAft>
                          <a:spcPts val="0"/>
                        </a:spcAft>
                        <a:buNone/>
                      </a:pPr>
                      <a:r>
                        <a:rPr b="1" lang="en-US" sz="4400">
                          <a:latin typeface="Roboto"/>
                          <a:ea typeface="Roboto"/>
                          <a:cs typeface="Roboto"/>
                          <a:sym typeface="Roboto"/>
                        </a:rPr>
                        <a:t>Report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Report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tc>
              </a:tr>
              <a:tr h="2211375">
                <a:tc>
                  <a:txBody>
                    <a:bodyPr/>
                    <a:lstStyle/>
                    <a:p>
                      <a:pPr indent="0" lvl="0" marL="0" rtl="0" algn="ctr">
                        <a:spcBef>
                          <a:spcPts val="0"/>
                        </a:spcBef>
                        <a:spcAft>
                          <a:spcPts val="0"/>
                        </a:spcAft>
                        <a:buNone/>
                      </a:pPr>
                      <a:r>
                        <a:rPr lang="en-US" sz="2400">
                          <a:latin typeface="Roboto"/>
                          <a:ea typeface="Roboto"/>
                          <a:cs typeface="Roboto"/>
                          <a:sym typeface="Roboto"/>
                        </a:rPr>
                        <a:t>Signature IDs and Signature</a:t>
                      </a:r>
                      <a:endParaRPr sz="2400">
                        <a:latin typeface="Roboto"/>
                        <a:ea typeface="Roboto"/>
                        <a:cs typeface="Roboto"/>
                        <a:sym typeface="Roboto"/>
                      </a:endParaRPr>
                    </a:p>
                  </a:txBody>
                  <a:tcPr marT="91425" marB="91425" marR="91425" marL="91425" anchor="ctr">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sz="2400">
                          <a:latin typeface="Roboto"/>
                          <a:ea typeface="Roboto"/>
                          <a:cs typeface="Roboto"/>
                          <a:sym typeface="Roboto"/>
                        </a:rPr>
                        <a:t>This enables viewing of reports that show the ID number associated with the specific signature for Windows activity.</a:t>
                      </a:r>
                      <a:endParaRPr sz="24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a:txBody>
                  <a:tcPr marT="91425" marB="91425" marR="91425" marL="91425" anchor="ctr">
                    <a:lnB cap="flat" cmpd="sng" w="9525">
                      <a:solidFill>
                        <a:srgbClr val="9E9E9E"/>
                      </a:solidFill>
                      <a:prstDash val="solid"/>
                      <a:round/>
                      <a:headEnd len="sm" w="sm" type="none"/>
                      <a:tailEnd len="sm" w="sm" type="none"/>
                    </a:lnB>
                  </a:tcPr>
                </a:tc>
              </a:tr>
              <a:tr h="3412800">
                <a:tc>
                  <a:txBody>
                    <a:bodyPr/>
                    <a:lstStyle/>
                    <a:p>
                      <a:pPr indent="0" lvl="0" marL="0" rtl="0" algn="ctr">
                        <a:spcBef>
                          <a:spcPts val="0"/>
                        </a:spcBef>
                        <a:spcAft>
                          <a:spcPts val="0"/>
                        </a:spcAft>
                        <a:buNone/>
                      </a:pPr>
                      <a:r>
                        <a:rPr lang="en-US" sz="2400">
                          <a:latin typeface="Roboto"/>
                          <a:ea typeface="Roboto"/>
                          <a:cs typeface="Roboto"/>
                          <a:sym typeface="Roboto"/>
                        </a:rPr>
                        <a:t>Success and Failure Status</a:t>
                      </a:r>
                      <a:endParaRPr sz="2400">
                        <a:latin typeface="Roboto"/>
                        <a:ea typeface="Roboto"/>
                        <a:cs typeface="Roboto"/>
                        <a:sym typeface="Robo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sz="2400">
                          <a:latin typeface="Roboto"/>
                          <a:ea typeface="Roboto"/>
                          <a:cs typeface="Roboto"/>
                          <a:sym typeface="Roboto"/>
                        </a:rPr>
                        <a:t>This report provides a comparison between the success and failure of</a:t>
                      </a:r>
                      <a:endParaRPr sz="2400">
                        <a:latin typeface="Roboto"/>
                        <a:ea typeface="Roboto"/>
                        <a:cs typeface="Roboto"/>
                        <a:sym typeface="Roboto"/>
                      </a:endParaRPr>
                    </a:p>
                    <a:p>
                      <a:pPr indent="0" lvl="0" marL="0" rtl="0" algn="l">
                        <a:spcBef>
                          <a:spcPts val="0"/>
                        </a:spcBef>
                        <a:spcAft>
                          <a:spcPts val="0"/>
                        </a:spcAft>
                        <a:buNone/>
                      </a:pPr>
                      <a:r>
                        <a:rPr lang="en-US" sz="2400">
                          <a:latin typeface="Roboto"/>
                          <a:ea typeface="Roboto"/>
                          <a:cs typeface="Roboto"/>
                          <a:sym typeface="Roboto"/>
                        </a:rPr>
                        <a:t>Windows activities and will show if there is a suspicious level of failed activities on their server.</a:t>
                      </a:r>
                      <a:endParaRPr sz="24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364450">
                <a:tc>
                  <a:txBody>
                    <a:bodyPr/>
                    <a:lstStyle/>
                    <a:p>
                      <a:pPr indent="0" lvl="0" marL="0" rtl="0" algn="ctr">
                        <a:spcBef>
                          <a:spcPts val="0"/>
                        </a:spcBef>
                        <a:spcAft>
                          <a:spcPts val="0"/>
                        </a:spcAft>
                        <a:buNone/>
                      </a:pPr>
                      <a:r>
                        <a:rPr lang="en-US" sz="2400">
                          <a:latin typeface="Roboto"/>
                          <a:ea typeface="Roboto"/>
                          <a:cs typeface="Roboto"/>
                          <a:sym typeface="Roboto"/>
                        </a:rPr>
                        <a:t>Severity Levels</a:t>
                      </a:r>
                      <a:endParaRPr sz="2400">
                        <a:latin typeface="Roboto"/>
                        <a:ea typeface="Roboto"/>
                        <a:cs typeface="Roboto"/>
                        <a:sym typeface="Robo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sz="2400">
                          <a:latin typeface="Roboto"/>
                          <a:ea typeface="Roboto"/>
                          <a:cs typeface="Roboto"/>
                          <a:sym typeface="Roboto"/>
                        </a:rPr>
                        <a:t>This displays the count and percentage of each to quickly understand the severity levels of the Windows logs being viewed.</a:t>
                      </a:r>
                      <a:endParaRPr sz="2400">
                        <a:latin typeface="Roboto"/>
                        <a:ea typeface="Roboto"/>
                        <a:cs typeface="Roboto"/>
                        <a:sym typeface="Roboto"/>
                      </a:endParaRPr>
                    </a:p>
                    <a:p>
                      <a:pPr indent="0" lvl="0" marL="0" rtl="0" algn="ctr">
                        <a:spcBef>
                          <a:spcPts val="0"/>
                        </a:spcBef>
                        <a:spcAft>
                          <a:spcPts val="0"/>
                        </a:spcAft>
                        <a:buNone/>
                      </a:pPr>
                      <a:r>
                        <a:t/>
                      </a:r>
                      <a:endParaRPr sz="2400">
                        <a:latin typeface="Roboto"/>
                        <a:ea typeface="Roboto"/>
                        <a:cs typeface="Roboto"/>
                        <a:sym typeface="Robo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9"/>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Images of Reports—Windows</a:t>
            </a:r>
            <a:endParaRPr/>
          </a:p>
        </p:txBody>
      </p:sp>
      <p:sp>
        <p:nvSpPr>
          <p:cNvPr id="293" name="Google Shape;293;p29"/>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94" name="Google Shape;294;p29"/>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295" name="Google Shape;295;p29"/>
          <p:cNvSpPr/>
          <p:nvPr/>
        </p:nvSpPr>
        <p:spPr>
          <a:xfrm>
            <a:off x="1520825" y="2876775"/>
            <a:ext cx="10745100" cy="474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9"/>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97" name="Google Shape;297;p29"/>
          <p:cNvSpPr txBox="1"/>
          <p:nvPr/>
        </p:nvSpPr>
        <p:spPr>
          <a:xfrm>
            <a:off x="4801175" y="4850475"/>
            <a:ext cx="379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Report Image</a:t>
            </a:r>
            <a:endParaRPr sz="4000"/>
          </a:p>
        </p:txBody>
      </p:sp>
      <p:sp>
        <p:nvSpPr>
          <p:cNvPr id="298" name="Google Shape;298;p29"/>
          <p:cNvSpPr txBox="1"/>
          <p:nvPr/>
        </p:nvSpPr>
        <p:spPr>
          <a:xfrm>
            <a:off x="16739825" y="4850475"/>
            <a:ext cx="3513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Report Image</a:t>
            </a:r>
            <a:endParaRPr sz="4000"/>
          </a:p>
        </p:txBody>
      </p:sp>
      <p:sp>
        <p:nvSpPr>
          <p:cNvPr id="299" name="Google Shape;299;p29"/>
          <p:cNvSpPr txBox="1"/>
          <p:nvPr/>
        </p:nvSpPr>
        <p:spPr>
          <a:xfrm>
            <a:off x="16739825" y="10430650"/>
            <a:ext cx="379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Report Image</a:t>
            </a:r>
            <a:endParaRPr sz="4000"/>
          </a:p>
        </p:txBody>
      </p:sp>
      <p:pic>
        <p:nvPicPr>
          <p:cNvPr id="300" name="Google Shape;300;p29"/>
          <p:cNvPicPr preferRelativeResize="0"/>
          <p:nvPr/>
        </p:nvPicPr>
        <p:blipFill>
          <a:blip r:embed="rId3">
            <a:alphaModFix/>
          </a:blip>
          <a:stretch>
            <a:fillRect/>
          </a:stretch>
        </p:blipFill>
        <p:spPr>
          <a:xfrm>
            <a:off x="327587" y="1530150"/>
            <a:ext cx="11938326" cy="5914799"/>
          </a:xfrm>
          <a:prstGeom prst="rect">
            <a:avLst/>
          </a:prstGeom>
          <a:noFill/>
          <a:ln>
            <a:noFill/>
          </a:ln>
        </p:spPr>
      </p:pic>
      <p:pic>
        <p:nvPicPr>
          <p:cNvPr id="301" name="Google Shape;301;p29"/>
          <p:cNvPicPr preferRelativeResize="0"/>
          <p:nvPr/>
        </p:nvPicPr>
        <p:blipFill rotWithShape="1">
          <a:blip r:embed="rId4">
            <a:alphaModFix/>
          </a:blip>
          <a:srcRect b="-3498" l="0" r="0" t="0"/>
          <a:stretch/>
        </p:blipFill>
        <p:spPr>
          <a:xfrm>
            <a:off x="12433625" y="1840537"/>
            <a:ext cx="11751774" cy="5054375"/>
          </a:xfrm>
          <a:prstGeom prst="rect">
            <a:avLst/>
          </a:prstGeom>
          <a:noFill/>
          <a:ln>
            <a:noFill/>
          </a:ln>
        </p:spPr>
      </p:pic>
      <p:pic>
        <p:nvPicPr>
          <p:cNvPr id="302" name="Google Shape;302;p29"/>
          <p:cNvPicPr preferRelativeResize="0"/>
          <p:nvPr/>
        </p:nvPicPr>
        <p:blipFill>
          <a:blip r:embed="rId5">
            <a:alphaModFix/>
          </a:blip>
          <a:stretch>
            <a:fillRect/>
          </a:stretch>
        </p:blipFill>
        <p:spPr>
          <a:xfrm>
            <a:off x="6405725" y="7407700"/>
            <a:ext cx="13683724" cy="5190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0"/>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Alerts—Windows</a:t>
            </a:r>
            <a:endParaRPr/>
          </a:p>
        </p:txBody>
      </p:sp>
      <p:sp>
        <p:nvSpPr>
          <p:cNvPr id="308" name="Google Shape;308;p30"/>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09" name="Google Shape;309;p30"/>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310" name="Google Shape;310;p30"/>
          <p:cNvGraphicFramePr/>
          <p:nvPr/>
        </p:nvGraphicFramePr>
        <p:xfrm>
          <a:off x="1296213" y="3863700"/>
          <a:ext cx="3000000" cy="3000000"/>
        </p:xfrm>
        <a:graphic>
          <a:graphicData uri="http://schemas.openxmlformats.org/drawingml/2006/table">
            <a:tbl>
              <a:tblPr>
                <a:noFill/>
                <a:tableStyleId>{58779B70-C9C0-42B4-99DB-A29E4B3FD474}</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a:t>
                      </a:r>
                      <a:r>
                        <a:rPr b="1" lang="en-US" sz="4400">
                          <a:latin typeface="Roboto"/>
                          <a:ea typeface="Roboto"/>
                          <a:cs typeface="Roboto"/>
                          <a:sym typeface="Roboto"/>
                        </a:rPr>
                        <a:t> Name</a:t>
                      </a:r>
                      <a:endParaRPr b="1" sz="4400">
                        <a:latin typeface="Roboto"/>
                        <a:ea typeface="Roboto"/>
                        <a:cs typeface="Roboto"/>
                        <a:sym typeface="Roboto"/>
                      </a:endParaRPr>
                    </a:p>
                  </a:txBody>
                  <a:tcPr marT="91425" marB="91425" marR="91425" marL="91425">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a:t>
                      </a:r>
                      <a:r>
                        <a:rPr b="1" lang="en-US" sz="4400">
                          <a:latin typeface="Roboto"/>
                          <a:ea typeface="Roboto"/>
                          <a:cs typeface="Roboto"/>
                          <a:sym typeface="Roboto"/>
                        </a:rPr>
                        <a: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chemeClr val="dk2"/>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Excessive Login</a:t>
                      </a:r>
                      <a:endParaRPr sz="4400">
                        <a:latin typeface="Roboto"/>
                        <a:ea typeface="Roboto"/>
                        <a:cs typeface="Roboto"/>
                        <a:sym typeface="Robo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US" sz="4400">
                          <a:solidFill>
                            <a:schemeClr val="dk2"/>
                          </a:solidFill>
                          <a:latin typeface="Roboto"/>
                          <a:ea typeface="Roboto"/>
                          <a:cs typeface="Roboto"/>
                          <a:sym typeface="Roboto"/>
                        </a:rPr>
                        <a:t>Triggers when excessive successful logins</a:t>
                      </a:r>
                      <a:r>
                        <a:rPr lang="en-US" sz="4400">
                          <a:solidFill>
                            <a:schemeClr val="dk1"/>
                          </a:solidFill>
                          <a:latin typeface="Roboto"/>
                          <a:ea typeface="Roboto"/>
                          <a:cs typeface="Roboto"/>
                          <a:sym typeface="Roboto"/>
                        </a:rPr>
                        <a:t> </a:t>
                      </a:r>
                      <a:r>
                        <a:rPr lang="en-US" sz="4400">
                          <a:solidFill>
                            <a:schemeClr val="dk2"/>
                          </a:solidFill>
                          <a:latin typeface="Roboto"/>
                          <a:ea typeface="Roboto"/>
                          <a:cs typeface="Roboto"/>
                          <a:sym typeface="Roboto"/>
                        </a:rPr>
                        <a:t>occur</a:t>
                      </a:r>
                      <a:endParaRPr sz="4400">
                        <a:solidFill>
                          <a:schemeClr val="dk2"/>
                        </a:solidFill>
                        <a:latin typeface="Roboto"/>
                        <a:ea typeface="Roboto"/>
                        <a:cs typeface="Roboto"/>
                        <a:sym typeface="Robo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10</a:t>
                      </a:r>
                      <a:endParaRPr sz="4400">
                        <a:latin typeface="Roboto"/>
                        <a:ea typeface="Roboto"/>
                        <a:cs typeface="Roboto"/>
                        <a:sym typeface="Robo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20</a:t>
                      </a:r>
                      <a:endParaRPr sz="4400">
                        <a:latin typeface="Roboto"/>
                        <a:ea typeface="Roboto"/>
                        <a:cs typeface="Roboto"/>
                        <a:sym typeface="Robo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311" name="Google Shape;311;p30"/>
          <p:cNvSpPr txBox="1"/>
          <p:nvPr/>
        </p:nvSpPr>
        <p:spPr>
          <a:xfrm>
            <a:off x="2796500" y="8626975"/>
            <a:ext cx="165648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The average number of logins that were successful fell just short of the baseline of 10. As a result, an alert threshold of 20 was chosen because it represents twice the baseline, and it was deemed necessary to investigate any hour during which the baseline is doubled.</a:t>
            </a:r>
            <a:endParaRPr b="1" sz="4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1"/>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Alerts—Windows</a:t>
            </a:r>
            <a:endParaRPr/>
          </a:p>
        </p:txBody>
      </p:sp>
      <p:sp>
        <p:nvSpPr>
          <p:cNvPr id="317" name="Google Shape;317;p31"/>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18" name="Google Shape;318;p31"/>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319" name="Google Shape;319;p31"/>
          <p:cNvGraphicFramePr/>
          <p:nvPr/>
        </p:nvGraphicFramePr>
        <p:xfrm>
          <a:off x="1296213" y="3863700"/>
          <a:ext cx="3000000" cy="3000000"/>
        </p:xfrm>
        <a:graphic>
          <a:graphicData uri="http://schemas.openxmlformats.org/drawingml/2006/table">
            <a:tbl>
              <a:tblPr>
                <a:noFill/>
                <a:tableStyleId>{58779B70-C9C0-42B4-99DB-A29E4B3FD474}</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Alert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User account deleted</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Excessive number of user accounts have been deleted.</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30</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45</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20" name="Google Shape;320;p31"/>
          <p:cNvSpPr txBox="1"/>
          <p:nvPr/>
        </p:nvSpPr>
        <p:spPr>
          <a:xfrm>
            <a:off x="2796500" y="8626975"/>
            <a:ext cx="165648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Since the average amount of deletions was 22, a baseline of 30 was established to account for a normal increase. An alert threshold of 45 was set because it exceeds twice the highest normal amount, and this would require further investigation.</a:t>
            </a:r>
            <a:endParaRPr b="1" sz="4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2"/>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Alerts—Windows</a:t>
            </a:r>
            <a:endParaRPr/>
          </a:p>
        </p:txBody>
      </p:sp>
      <p:sp>
        <p:nvSpPr>
          <p:cNvPr id="326" name="Google Shape;326;p32"/>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27" name="Google Shape;327;p32"/>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328" name="Google Shape;328;p32"/>
          <p:cNvGraphicFramePr/>
          <p:nvPr/>
        </p:nvGraphicFramePr>
        <p:xfrm>
          <a:off x="1296213" y="3863700"/>
          <a:ext cx="3000000" cy="3000000"/>
        </p:xfrm>
        <a:graphic>
          <a:graphicData uri="http://schemas.openxmlformats.org/drawingml/2006/table">
            <a:tbl>
              <a:tblPr>
                <a:noFill/>
                <a:tableStyleId>{58779B70-C9C0-42B4-99DB-A29E4B3FD474}</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Alert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Windows Server Failures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Windows server failures exceed normal activity levels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12</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20</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29" name="Google Shape;329;p32"/>
          <p:cNvSpPr txBox="1"/>
          <p:nvPr/>
        </p:nvSpPr>
        <p:spPr>
          <a:xfrm>
            <a:off x="2796500" y="8626975"/>
            <a:ext cx="165648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A baseline of 12, which is roughly 2.98%, was established for the average failure level. An alert threshold of 20 was set because a 160% increase in failure rate necessitates further investigation.</a:t>
            </a:r>
            <a:endParaRPr b="1" sz="4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3"/>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Dashboards</a:t>
            </a:r>
            <a:r>
              <a:rPr lang="en-US"/>
              <a:t>—Windows</a:t>
            </a:r>
            <a:endParaRPr/>
          </a:p>
        </p:txBody>
      </p:sp>
      <p:sp>
        <p:nvSpPr>
          <p:cNvPr id="336" name="Google Shape;336;p33"/>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37" name="Google Shape;337;p33"/>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338" name="Google Shape;338;p33"/>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39" name="Google Shape;339;p33"/>
          <p:cNvSpPr txBox="1"/>
          <p:nvPr/>
        </p:nvSpPr>
        <p:spPr>
          <a:xfrm>
            <a:off x="4553375" y="4850475"/>
            <a:ext cx="4293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a:t>
            </a:r>
            <a:r>
              <a:rPr lang="en-US" sz="4000"/>
              <a:t>mage here</a:t>
            </a:r>
            <a:endParaRPr sz="4000"/>
          </a:p>
        </p:txBody>
      </p:sp>
      <p:sp>
        <p:nvSpPr>
          <p:cNvPr id="340" name="Google Shape;340;p33"/>
          <p:cNvSpPr txBox="1"/>
          <p:nvPr/>
        </p:nvSpPr>
        <p:spPr>
          <a:xfrm>
            <a:off x="16536725" y="4865975"/>
            <a:ext cx="4204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sp>
        <p:nvSpPr>
          <p:cNvPr id="341" name="Google Shape;341;p33"/>
          <p:cNvSpPr txBox="1"/>
          <p:nvPr/>
        </p:nvSpPr>
        <p:spPr>
          <a:xfrm>
            <a:off x="4498025" y="10146375"/>
            <a:ext cx="44046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sp>
        <p:nvSpPr>
          <p:cNvPr id="342" name="Google Shape;342;p33"/>
          <p:cNvSpPr txBox="1"/>
          <p:nvPr/>
        </p:nvSpPr>
        <p:spPr>
          <a:xfrm>
            <a:off x="16398875" y="10430650"/>
            <a:ext cx="4480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pic>
        <p:nvPicPr>
          <p:cNvPr id="343" name="Google Shape;343;p33"/>
          <p:cNvPicPr preferRelativeResize="0"/>
          <p:nvPr/>
        </p:nvPicPr>
        <p:blipFill>
          <a:blip r:embed="rId3">
            <a:alphaModFix/>
          </a:blip>
          <a:stretch>
            <a:fillRect/>
          </a:stretch>
        </p:blipFill>
        <p:spPr>
          <a:xfrm>
            <a:off x="294083" y="1755425"/>
            <a:ext cx="23789499" cy="116318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4"/>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Dashboards—Windows</a:t>
            </a:r>
            <a:endParaRPr/>
          </a:p>
        </p:txBody>
      </p:sp>
      <p:sp>
        <p:nvSpPr>
          <p:cNvPr id="350" name="Google Shape;350;p34"/>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51" name="Google Shape;351;p34"/>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352" name="Google Shape;352;p34"/>
          <p:cNvSpPr/>
          <p:nvPr/>
        </p:nvSpPr>
        <p:spPr>
          <a:xfrm>
            <a:off x="1520825" y="2876775"/>
            <a:ext cx="10745100" cy="474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4"/>
          <p:cNvSpPr/>
          <p:nvPr/>
        </p:nvSpPr>
        <p:spPr>
          <a:xfrm>
            <a:off x="1520825" y="8172675"/>
            <a:ext cx="10745100" cy="474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4"/>
          <p:cNvSpPr/>
          <p:nvPr/>
        </p:nvSpPr>
        <p:spPr>
          <a:xfrm>
            <a:off x="13347275" y="2876775"/>
            <a:ext cx="10299000" cy="474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4"/>
          <p:cNvSpPr/>
          <p:nvPr/>
        </p:nvSpPr>
        <p:spPr>
          <a:xfrm>
            <a:off x="13347275" y="8222475"/>
            <a:ext cx="10419000" cy="464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4"/>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57" name="Google Shape;357;p34"/>
          <p:cNvSpPr txBox="1"/>
          <p:nvPr/>
        </p:nvSpPr>
        <p:spPr>
          <a:xfrm>
            <a:off x="4553375" y="4850475"/>
            <a:ext cx="4293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sp>
        <p:nvSpPr>
          <p:cNvPr id="358" name="Google Shape;358;p34"/>
          <p:cNvSpPr txBox="1"/>
          <p:nvPr/>
        </p:nvSpPr>
        <p:spPr>
          <a:xfrm>
            <a:off x="16536725" y="4865975"/>
            <a:ext cx="4204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sp>
        <p:nvSpPr>
          <p:cNvPr id="359" name="Google Shape;359;p34"/>
          <p:cNvSpPr txBox="1"/>
          <p:nvPr/>
        </p:nvSpPr>
        <p:spPr>
          <a:xfrm>
            <a:off x="4498025" y="10146375"/>
            <a:ext cx="44046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sp>
        <p:nvSpPr>
          <p:cNvPr id="360" name="Google Shape;360;p34"/>
          <p:cNvSpPr txBox="1"/>
          <p:nvPr/>
        </p:nvSpPr>
        <p:spPr>
          <a:xfrm>
            <a:off x="16398875" y="10430650"/>
            <a:ext cx="4480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pic>
        <p:nvPicPr>
          <p:cNvPr id="361" name="Google Shape;361;p34"/>
          <p:cNvPicPr preferRelativeResize="0"/>
          <p:nvPr/>
        </p:nvPicPr>
        <p:blipFill>
          <a:blip r:embed="rId3">
            <a:alphaModFix/>
          </a:blip>
          <a:stretch>
            <a:fillRect/>
          </a:stretch>
        </p:blipFill>
        <p:spPr>
          <a:xfrm>
            <a:off x="123900" y="2546400"/>
            <a:ext cx="23642373" cy="10181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35"/>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367" name="Google Shape;367;p35"/>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368" name="Google Shape;368;p35"/>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Apache</a:t>
            </a:r>
            <a:r>
              <a:rPr lang="en-US">
                <a:solidFill>
                  <a:schemeClr val="lt1"/>
                </a:solidFill>
              </a:rPr>
              <a:t> Logs</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369" name="Google Shape;369;p35"/>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6"/>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Reports—Apache</a:t>
            </a:r>
            <a:endParaRPr/>
          </a:p>
        </p:txBody>
      </p:sp>
      <p:sp>
        <p:nvSpPr>
          <p:cNvPr id="375" name="Google Shape;375;p36"/>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76" name="Google Shape;376;p36"/>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reports: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377" name="Google Shape;377;p36"/>
          <p:cNvGraphicFramePr/>
          <p:nvPr/>
        </p:nvGraphicFramePr>
        <p:xfrm>
          <a:off x="1191013" y="5097125"/>
          <a:ext cx="3000000" cy="3000000"/>
        </p:xfrm>
        <a:graphic>
          <a:graphicData uri="http://schemas.openxmlformats.org/drawingml/2006/table">
            <a:tbl>
              <a:tblPr>
                <a:noFill/>
                <a:tableStyleId>{58779B70-C9C0-42B4-99DB-A29E4B3FD474}</a:tableStyleId>
              </a:tblPr>
              <a:tblGrid>
                <a:gridCol w="10878550"/>
                <a:gridCol w="10878550"/>
              </a:tblGrid>
              <a:tr h="381000">
                <a:tc>
                  <a:txBody>
                    <a:bodyPr/>
                    <a:lstStyle/>
                    <a:p>
                      <a:pPr indent="0" lvl="0" marL="0" rtl="0" algn="ctr">
                        <a:spcBef>
                          <a:spcPts val="0"/>
                        </a:spcBef>
                        <a:spcAft>
                          <a:spcPts val="0"/>
                        </a:spcAft>
                        <a:buNone/>
                      </a:pPr>
                      <a:r>
                        <a:rPr b="1" lang="en-US" sz="4400">
                          <a:latin typeface="Roboto"/>
                          <a:ea typeface="Roboto"/>
                          <a:cs typeface="Roboto"/>
                          <a:sym typeface="Roboto"/>
                        </a:rPr>
                        <a:t>Report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Report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tc>
              </a:tr>
              <a:tr h="853400">
                <a:tc>
                  <a:txBody>
                    <a:bodyPr/>
                    <a:lstStyle/>
                    <a:p>
                      <a:pPr indent="0" lvl="0" marL="0" rtl="0" algn="ctr">
                        <a:spcBef>
                          <a:spcPts val="0"/>
                        </a:spcBef>
                        <a:spcAft>
                          <a:spcPts val="0"/>
                        </a:spcAft>
                        <a:buNone/>
                      </a:pPr>
                      <a:r>
                        <a:rPr lang="en-US" sz="4400">
                          <a:latin typeface="Roboto"/>
                          <a:ea typeface="Roboto"/>
                          <a:cs typeface="Roboto"/>
                          <a:sym typeface="Roboto"/>
                        </a:rPr>
                        <a:t>Top 10 Referrer Domains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Displays </a:t>
                      </a:r>
                      <a:r>
                        <a:rPr lang="en-US" sz="4400">
                          <a:latin typeface="Roboto"/>
                          <a:ea typeface="Roboto"/>
                          <a:cs typeface="Roboto"/>
                          <a:sym typeface="Roboto"/>
                        </a:rPr>
                        <a:t>the top ten referrer domains and their counts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HTTP methods</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Displays the different HTTP methods and their counts</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HTTP responses</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Displays the HTTP responses and their counts</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9"/>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Table of Contents</a:t>
            </a:r>
            <a:endParaRPr/>
          </a:p>
        </p:txBody>
      </p:sp>
      <p:sp>
        <p:nvSpPr>
          <p:cNvPr id="203" name="Google Shape;203;p19"/>
          <p:cNvSpPr txBox="1"/>
          <p:nvPr>
            <p:ph idx="1" type="subTitle"/>
          </p:nvPr>
        </p:nvSpPr>
        <p:spPr>
          <a:xfrm>
            <a:off x="0" y="1802600"/>
            <a:ext cx="24377700" cy="972900"/>
          </a:xfrm>
          <a:prstGeom prst="rect">
            <a:avLst/>
          </a:prstGeom>
        </p:spPr>
        <p:txBody>
          <a:bodyPr anchorCtr="0" anchor="t" bIns="0" lIns="1219000" spcFirstLastPara="1" rIns="1219000" wrap="square" tIns="243750">
            <a:normAutofit lnSpcReduction="20000"/>
          </a:bodyPr>
          <a:lstStyle/>
          <a:p>
            <a:pPr indent="0" lvl="0" marL="0" rtl="0" algn="l">
              <a:spcBef>
                <a:spcPts val="0"/>
              </a:spcBef>
              <a:spcAft>
                <a:spcPts val="3200"/>
              </a:spcAft>
              <a:buNone/>
            </a:pPr>
            <a:r>
              <a:rPr lang="en-US"/>
              <a:t>This document contains the following resources: </a:t>
            </a:r>
            <a:endParaRPr/>
          </a:p>
        </p:txBody>
      </p:sp>
      <p:sp>
        <p:nvSpPr>
          <p:cNvPr id="204" name="Google Shape;204;p19"/>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05" name="Google Shape;205;p19"/>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206" name="Google Shape;206;p19"/>
          <p:cNvSpPr txBox="1"/>
          <p:nvPr>
            <p:ph idx="3" type="subTitle"/>
          </p:nvPr>
        </p:nvSpPr>
        <p:spPr>
          <a:xfrm>
            <a:off x="1930897" y="5167539"/>
            <a:ext cx="6322500" cy="5911200"/>
          </a:xfrm>
          <a:prstGeom prst="rect">
            <a:avLst/>
          </a:prstGeom>
        </p:spPr>
        <p:txBody>
          <a:bodyPr anchorCtr="0" anchor="t" bIns="487575" lIns="487575" spcFirstLastPara="1" rIns="487575" wrap="square" tIns="487575">
            <a:normAutofit/>
          </a:bodyPr>
          <a:lstStyle/>
          <a:p>
            <a:pPr indent="0" lvl="0" marL="0" rtl="0" algn="l">
              <a:spcBef>
                <a:spcPts val="0"/>
              </a:spcBef>
              <a:spcAft>
                <a:spcPts val="0"/>
              </a:spcAft>
              <a:buNone/>
            </a:pPr>
            <a:r>
              <a:rPr b="1" lang="en-US" sz="4900"/>
              <a:t>Monitoring Environment </a:t>
            </a:r>
            <a:endParaRPr b="1" sz="4900"/>
          </a:p>
          <a:p>
            <a:pPr indent="0" lvl="0" marL="0" rtl="0" algn="l">
              <a:spcBef>
                <a:spcPts val="3200"/>
              </a:spcBef>
              <a:spcAft>
                <a:spcPts val="3200"/>
              </a:spcAft>
              <a:buNone/>
            </a:pPr>
            <a:r>
              <a:t/>
            </a:r>
            <a:endParaRPr b="1"/>
          </a:p>
        </p:txBody>
      </p:sp>
      <p:sp>
        <p:nvSpPr>
          <p:cNvPr id="207" name="Google Shape;207;p19"/>
          <p:cNvSpPr txBox="1"/>
          <p:nvPr>
            <p:ph idx="4" type="subTitle"/>
          </p:nvPr>
        </p:nvSpPr>
        <p:spPr>
          <a:xfrm>
            <a:off x="9320372" y="5167565"/>
            <a:ext cx="6322500" cy="7100700"/>
          </a:xfrm>
          <a:prstGeom prst="rect">
            <a:avLst/>
          </a:prstGeom>
        </p:spPr>
        <p:txBody>
          <a:bodyPr anchorCtr="0" anchor="t" bIns="487575" lIns="487575" spcFirstLastPara="1" rIns="487575" wrap="square" tIns="487575">
            <a:normAutofit/>
          </a:bodyPr>
          <a:lstStyle/>
          <a:p>
            <a:pPr indent="0" lvl="0" marL="0" rtl="0" algn="l">
              <a:spcBef>
                <a:spcPts val="0"/>
              </a:spcBef>
              <a:spcAft>
                <a:spcPts val="3200"/>
              </a:spcAft>
              <a:buNone/>
            </a:pPr>
            <a:r>
              <a:rPr b="1" lang="en-US" sz="4900"/>
              <a:t>Attack Analysis</a:t>
            </a:r>
            <a:endParaRPr b="1" sz="4900"/>
          </a:p>
        </p:txBody>
      </p:sp>
      <p:sp>
        <p:nvSpPr>
          <p:cNvPr id="208" name="Google Shape;208;p19"/>
          <p:cNvSpPr txBox="1"/>
          <p:nvPr>
            <p:ph idx="5" type="subTitle"/>
          </p:nvPr>
        </p:nvSpPr>
        <p:spPr>
          <a:xfrm>
            <a:off x="17065355" y="5169565"/>
            <a:ext cx="6322500" cy="7100700"/>
          </a:xfrm>
          <a:prstGeom prst="rect">
            <a:avLst/>
          </a:prstGeom>
        </p:spPr>
        <p:txBody>
          <a:bodyPr anchorCtr="0" anchor="t" bIns="487575" lIns="487575" spcFirstLastPara="1" rIns="487575" wrap="square" tIns="487575">
            <a:normAutofit/>
          </a:bodyPr>
          <a:lstStyle/>
          <a:p>
            <a:pPr indent="0" lvl="0" marL="0" rtl="0" algn="l">
              <a:spcBef>
                <a:spcPts val="0"/>
              </a:spcBef>
              <a:spcAft>
                <a:spcPts val="3200"/>
              </a:spcAft>
              <a:buNone/>
            </a:pPr>
            <a:r>
              <a:rPr b="1" lang="en-US" sz="4900"/>
              <a:t>Project Summary &amp; Future Mitigations</a:t>
            </a:r>
            <a:endParaRPr b="1" sz="49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7"/>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Images of Reports—Apache</a:t>
            </a:r>
            <a:endParaRPr/>
          </a:p>
        </p:txBody>
      </p:sp>
      <p:sp>
        <p:nvSpPr>
          <p:cNvPr id="384" name="Google Shape;384;p37"/>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85" name="Google Shape;385;p37"/>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386" name="Google Shape;386;p37"/>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87" name="Google Shape;387;p37"/>
          <p:cNvSpPr txBox="1"/>
          <p:nvPr/>
        </p:nvSpPr>
        <p:spPr>
          <a:xfrm>
            <a:off x="4801175" y="4850475"/>
            <a:ext cx="379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p>
        </p:txBody>
      </p:sp>
      <p:sp>
        <p:nvSpPr>
          <p:cNvPr id="388" name="Google Shape;388;p37"/>
          <p:cNvSpPr txBox="1"/>
          <p:nvPr/>
        </p:nvSpPr>
        <p:spPr>
          <a:xfrm>
            <a:off x="16739825" y="4850475"/>
            <a:ext cx="3513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Report Image</a:t>
            </a:r>
            <a:endParaRPr sz="4000"/>
          </a:p>
        </p:txBody>
      </p:sp>
      <p:sp>
        <p:nvSpPr>
          <p:cNvPr id="389" name="Google Shape;389;p37"/>
          <p:cNvSpPr txBox="1"/>
          <p:nvPr/>
        </p:nvSpPr>
        <p:spPr>
          <a:xfrm>
            <a:off x="4801175" y="10146375"/>
            <a:ext cx="379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p>
        </p:txBody>
      </p:sp>
      <p:sp>
        <p:nvSpPr>
          <p:cNvPr id="390" name="Google Shape;390;p37"/>
          <p:cNvSpPr txBox="1"/>
          <p:nvPr/>
        </p:nvSpPr>
        <p:spPr>
          <a:xfrm>
            <a:off x="16739825" y="10430650"/>
            <a:ext cx="379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p>
        </p:txBody>
      </p:sp>
      <p:pic>
        <p:nvPicPr>
          <p:cNvPr id="391" name="Google Shape;391;p37"/>
          <p:cNvPicPr preferRelativeResize="0"/>
          <p:nvPr/>
        </p:nvPicPr>
        <p:blipFill>
          <a:blip r:embed="rId3">
            <a:alphaModFix/>
          </a:blip>
          <a:stretch>
            <a:fillRect/>
          </a:stretch>
        </p:blipFill>
        <p:spPr>
          <a:xfrm>
            <a:off x="285400" y="3598342"/>
            <a:ext cx="23976776" cy="8086475"/>
          </a:xfrm>
          <a:prstGeom prst="rect">
            <a:avLst/>
          </a:prstGeom>
          <a:noFill/>
          <a:ln>
            <a:noFill/>
          </a:ln>
        </p:spPr>
      </p:pic>
      <p:sp>
        <p:nvSpPr>
          <p:cNvPr id="392" name="Google Shape;392;p37"/>
          <p:cNvSpPr txBox="1"/>
          <p:nvPr/>
        </p:nvSpPr>
        <p:spPr>
          <a:xfrm>
            <a:off x="1414700" y="2049075"/>
            <a:ext cx="18357900" cy="923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200"/>
              </a:spcAft>
              <a:buNone/>
            </a:pPr>
            <a:r>
              <a:rPr lang="en-US" sz="4800">
                <a:solidFill>
                  <a:schemeClr val="dk2"/>
                </a:solidFill>
                <a:latin typeface="Roboto"/>
                <a:ea typeface="Roboto"/>
                <a:cs typeface="Roboto"/>
                <a:sym typeface="Roboto"/>
              </a:rPr>
              <a:t>HTTP Methods</a:t>
            </a:r>
            <a:endParaRPr sz="4800">
              <a:solidFill>
                <a:schemeClr val="dk2"/>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8"/>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Images of Reports—Apache</a:t>
            </a:r>
            <a:endParaRPr/>
          </a:p>
        </p:txBody>
      </p:sp>
      <p:sp>
        <p:nvSpPr>
          <p:cNvPr id="399" name="Google Shape;399;p38"/>
          <p:cNvSpPr txBox="1"/>
          <p:nvPr>
            <p:ph idx="1" type="subTitle"/>
          </p:nvPr>
        </p:nvSpPr>
        <p:spPr>
          <a:xfrm>
            <a:off x="0" y="1802600"/>
            <a:ext cx="24377700" cy="972900"/>
          </a:xfrm>
          <a:prstGeom prst="rect">
            <a:avLst/>
          </a:prstGeom>
        </p:spPr>
        <p:txBody>
          <a:bodyPr anchorCtr="0" anchor="t" bIns="0" lIns="1219000" spcFirstLastPara="1" rIns="1219000" wrap="square" tIns="243750">
            <a:normAutofit lnSpcReduction="20000"/>
          </a:bodyPr>
          <a:lstStyle/>
          <a:p>
            <a:pPr indent="0" lvl="0" marL="0" rtl="0" algn="l">
              <a:spcBef>
                <a:spcPts val="0"/>
              </a:spcBef>
              <a:spcAft>
                <a:spcPts val="3200"/>
              </a:spcAft>
              <a:buNone/>
            </a:pPr>
            <a:r>
              <a:rPr lang="en-US"/>
              <a:t>Top 10 Referrer Domains</a:t>
            </a:r>
            <a:endParaRPr/>
          </a:p>
        </p:txBody>
      </p:sp>
      <p:sp>
        <p:nvSpPr>
          <p:cNvPr id="400" name="Google Shape;400;p38"/>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01" name="Google Shape;401;p38"/>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402" name="Google Shape;402;p38"/>
          <p:cNvSpPr txBox="1"/>
          <p:nvPr>
            <p:ph idx="3" type="body"/>
          </p:nvPr>
        </p:nvSpPr>
        <p:spPr>
          <a:xfrm>
            <a:off x="467" y="3424667"/>
            <a:ext cx="24377700" cy="9659100"/>
          </a:xfrm>
          <a:prstGeom prst="rect">
            <a:avLst/>
          </a:prstGeom>
        </p:spPr>
        <p:txBody>
          <a:bodyPr anchorCtr="0" anchor="t" bIns="2437975" lIns="1219000" spcFirstLastPara="1" rIns="1219000" wrap="square" tIns="0">
            <a:normAutofit/>
          </a:bodyPr>
          <a:lstStyle/>
          <a:p>
            <a:pPr indent="0" lvl="0" marL="0" rtl="0" algn="l">
              <a:spcBef>
                <a:spcPts val="0"/>
              </a:spcBef>
              <a:spcAft>
                <a:spcPts val="2100"/>
              </a:spcAft>
              <a:buNone/>
            </a:pPr>
            <a:r>
              <a:t/>
            </a:r>
            <a:endParaRPr/>
          </a:p>
        </p:txBody>
      </p:sp>
      <p:pic>
        <p:nvPicPr>
          <p:cNvPr id="403" name="Google Shape;403;p38"/>
          <p:cNvPicPr preferRelativeResize="0"/>
          <p:nvPr/>
        </p:nvPicPr>
        <p:blipFill>
          <a:blip r:embed="rId3">
            <a:alphaModFix/>
          </a:blip>
          <a:stretch>
            <a:fillRect/>
          </a:stretch>
        </p:blipFill>
        <p:spPr>
          <a:xfrm>
            <a:off x="311175" y="3154900"/>
            <a:ext cx="23037575" cy="8823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39"/>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Images of Reports—Apache</a:t>
            </a:r>
            <a:endParaRPr/>
          </a:p>
        </p:txBody>
      </p:sp>
      <p:sp>
        <p:nvSpPr>
          <p:cNvPr id="410" name="Google Shape;410;p39"/>
          <p:cNvSpPr txBox="1"/>
          <p:nvPr>
            <p:ph idx="1" type="subTitle"/>
          </p:nvPr>
        </p:nvSpPr>
        <p:spPr>
          <a:xfrm>
            <a:off x="0" y="1802600"/>
            <a:ext cx="24377700" cy="972900"/>
          </a:xfrm>
          <a:prstGeom prst="rect">
            <a:avLst/>
          </a:prstGeom>
        </p:spPr>
        <p:txBody>
          <a:bodyPr anchorCtr="0" anchor="t" bIns="0" lIns="1219000" spcFirstLastPara="1" rIns="1219000" wrap="square" tIns="243750">
            <a:normAutofit lnSpcReduction="20000"/>
          </a:bodyPr>
          <a:lstStyle/>
          <a:p>
            <a:pPr indent="0" lvl="0" marL="0" rtl="0" algn="l">
              <a:spcBef>
                <a:spcPts val="0"/>
              </a:spcBef>
              <a:spcAft>
                <a:spcPts val="3200"/>
              </a:spcAft>
              <a:buNone/>
            </a:pPr>
            <a:r>
              <a:rPr lang="en-US"/>
              <a:t>HTTP Responses</a:t>
            </a:r>
            <a:endParaRPr/>
          </a:p>
        </p:txBody>
      </p:sp>
      <p:sp>
        <p:nvSpPr>
          <p:cNvPr id="411" name="Google Shape;411;p39"/>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12" name="Google Shape;412;p39"/>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413" name="Google Shape;413;p39"/>
          <p:cNvSpPr txBox="1"/>
          <p:nvPr>
            <p:ph idx="3" type="body"/>
          </p:nvPr>
        </p:nvSpPr>
        <p:spPr>
          <a:xfrm>
            <a:off x="467" y="3424667"/>
            <a:ext cx="24377700" cy="9659100"/>
          </a:xfrm>
          <a:prstGeom prst="rect">
            <a:avLst/>
          </a:prstGeom>
        </p:spPr>
        <p:txBody>
          <a:bodyPr anchorCtr="0" anchor="t" bIns="2437975" lIns="1219000" spcFirstLastPara="1" rIns="1219000" wrap="square" tIns="0">
            <a:normAutofit/>
          </a:bodyPr>
          <a:lstStyle/>
          <a:p>
            <a:pPr indent="0" lvl="0" marL="0" rtl="0" algn="l">
              <a:spcBef>
                <a:spcPts val="0"/>
              </a:spcBef>
              <a:spcAft>
                <a:spcPts val="2100"/>
              </a:spcAft>
              <a:buNone/>
            </a:pPr>
            <a:r>
              <a:t/>
            </a:r>
            <a:endParaRPr/>
          </a:p>
        </p:txBody>
      </p:sp>
      <p:pic>
        <p:nvPicPr>
          <p:cNvPr id="414" name="Google Shape;414;p39"/>
          <p:cNvPicPr preferRelativeResize="0"/>
          <p:nvPr/>
        </p:nvPicPr>
        <p:blipFill>
          <a:blip r:embed="rId3">
            <a:alphaModFix/>
          </a:blip>
          <a:stretch>
            <a:fillRect/>
          </a:stretch>
        </p:blipFill>
        <p:spPr>
          <a:xfrm>
            <a:off x="410325" y="3424675"/>
            <a:ext cx="23088548" cy="8175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40"/>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Alerts—Apache</a:t>
            </a:r>
            <a:endParaRPr/>
          </a:p>
        </p:txBody>
      </p:sp>
      <p:sp>
        <p:nvSpPr>
          <p:cNvPr id="420" name="Google Shape;420;p40"/>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21" name="Google Shape;421;p40"/>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422" name="Google Shape;422;p40"/>
          <p:cNvGraphicFramePr/>
          <p:nvPr/>
        </p:nvGraphicFramePr>
        <p:xfrm>
          <a:off x="1296213" y="3863700"/>
          <a:ext cx="3000000" cy="3000000"/>
        </p:xfrm>
        <a:graphic>
          <a:graphicData uri="http://schemas.openxmlformats.org/drawingml/2006/table">
            <a:tbl>
              <a:tblPr>
                <a:noFill/>
                <a:tableStyleId>{58779B70-C9C0-42B4-99DB-A29E4B3FD474}</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Alert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Excessive access outside the US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Triggers alert when excessive access outside of the US is detected</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40</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75</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423" name="Google Shape;423;p40"/>
          <p:cNvSpPr txBox="1"/>
          <p:nvPr/>
        </p:nvSpPr>
        <p:spPr>
          <a:xfrm>
            <a:off x="2796500" y="8626975"/>
            <a:ext cx="165648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The baseline was observed to be the average amount every hour when looking at the normal logs, we chose the threshold of 75 as in the baseline it never got any higher </a:t>
            </a:r>
            <a:r>
              <a:rPr b="1" lang="en-US" sz="4200"/>
              <a:t>than</a:t>
            </a:r>
            <a:r>
              <a:rPr b="1" lang="en-US" sz="4200"/>
              <a:t> 50.</a:t>
            </a:r>
            <a:endParaRPr b="1" sz="4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1"/>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Alerts—Apache</a:t>
            </a:r>
            <a:endParaRPr/>
          </a:p>
        </p:txBody>
      </p:sp>
      <p:sp>
        <p:nvSpPr>
          <p:cNvPr id="429" name="Google Shape;429;p41"/>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30" name="Google Shape;430;p41"/>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431" name="Google Shape;431;p41"/>
          <p:cNvGraphicFramePr/>
          <p:nvPr/>
        </p:nvGraphicFramePr>
        <p:xfrm>
          <a:off x="1296213" y="3863700"/>
          <a:ext cx="3000000" cy="3000000"/>
        </p:xfrm>
        <a:graphic>
          <a:graphicData uri="http://schemas.openxmlformats.org/drawingml/2006/table">
            <a:tbl>
              <a:tblPr>
                <a:noFill/>
                <a:tableStyleId>{58779B70-C9C0-42B4-99DB-A29E4B3FD474}</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Alert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Excessive POST requests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Alert will trigger if excessive POST requests are detected.</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3</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10</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432" name="Google Shape;432;p41"/>
          <p:cNvSpPr txBox="1"/>
          <p:nvPr/>
        </p:nvSpPr>
        <p:spPr>
          <a:xfrm>
            <a:off x="2796500" y="8626975"/>
            <a:ext cx="165648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We chose the baseline because the logs never showed more than 3 or 4 POST requests per hour. The threshold was set to 10 as an attack using POST requests would use many more POST requests than the baseline.</a:t>
            </a:r>
            <a:endParaRPr b="1" sz="42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42"/>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Dashboards—Apache</a:t>
            </a:r>
            <a:endParaRPr/>
          </a:p>
        </p:txBody>
      </p:sp>
      <p:sp>
        <p:nvSpPr>
          <p:cNvPr id="439" name="Google Shape;439;p42"/>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40" name="Google Shape;440;p42"/>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441" name="Google Shape;441;p42"/>
          <p:cNvSpPr/>
          <p:nvPr/>
        </p:nvSpPr>
        <p:spPr>
          <a:xfrm>
            <a:off x="1520825" y="8172675"/>
            <a:ext cx="10745100" cy="474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2"/>
          <p:cNvSpPr/>
          <p:nvPr/>
        </p:nvSpPr>
        <p:spPr>
          <a:xfrm>
            <a:off x="13347275" y="8222475"/>
            <a:ext cx="10419000" cy="464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2"/>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444" name="Google Shape;444;p42"/>
          <p:cNvSpPr txBox="1"/>
          <p:nvPr/>
        </p:nvSpPr>
        <p:spPr>
          <a:xfrm>
            <a:off x="4553375" y="4850475"/>
            <a:ext cx="4293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sp>
        <p:nvSpPr>
          <p:cNvPr id="445" name="Google Shape;445;p42"/>
          <p:cNvSpPr txBox="1"/>
          <p:nvPr/>
        </p:nvSpPr>
        <p:spPr>
          <a:xfrm>
            <a:off x="16536725" y="4865975"/>
            <a:ext cx="4204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sp>
        <p:nvSpPr>
          <p:cNvPr id="446" name="Google Shape;446;p42"/>
          <p:cNvSpPr txBox="1"/>
          <p:nvPr/>
        </p:nvSpPr>
        <p:spPr>
          <a:xfrm>
            <a:off x="4498025" y="10146375"/>
            <a:ext cx="44046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sp>
        <p:nvSpPr>
          <p:cNvPr id="447" name="Google Shape;447;p42"/>
          <p:cNvSpPr txBox="1"/>
          <p:nvPr/>
        </p:nvSpPr>
        <p:spPr>
          <a:xfrm>
            <a:off x="16398875" y="10430650"/>
            <a:ext cx="4480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Place image here</a:t>
            </a:r>
            <a:endParaRPr sz="4000"/>
          </a:p>
        </p:txBody>
      </p:sp>
      <p:pic>
        <p:nvPicPr>
          <p:cNvPr id="448" name="Google Shape;448;p42"/>
          <p:cNvPicPr preferRelativeResize="0"/>
          <p:nvPr/>
        </p:nvPicPr>
        <p:blipFill>
          <a:blip r:embed="rId3">
            <a:alphaModFix/>
          </a:blip>
          <a:stretch>
            <a:fillRect/>
          </a:stretch>
        </p:blipFill>
        <p:spPr>
          <a:xfrm>
            <a:off x="-32799" y="3026475"/>
            <a:ext cx="24089300" cy="9844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pic>
        <p:nvPicPr>
          <p:cNvPr id="453" name="Google Shape;453;p43"/>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454" name="Google Shape;454;p43"/>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455" name="Google Shape;455;p43"/>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Attack Analysis</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456" name="Google Shape;456;p43"/>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44"/>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Summary—Windows</a:t>
            </a:r>
            <a:endParaRPr/>
          </a:p>
        </p:txBody>
      </p:sp>
      <p:sp>
        <p:nvSpPr>
          <p:cNvPr id="462" name="Google Shape;462;p44"/>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63" name="Google Shape;463;p44"/>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reports when analyzing the attack logs.</a:t>
            </a:r>
            <a:endParaRPr sz="4400">
              <a:solidFill>
                <a:schemeClr val="dk1"/>
              </a:solidFill>
            </a:endParaRPr>
          </a:p>
          <a:p>
            <a:pPr indent="0" lvl="0" marL="0" rtl="0" algn="l">
              <a:spcBef>
                <a:spcPts val="1200"/>
              </a:spcBef>
              <a:spcAft>
                <a:spcPts val="0"/>
              </a:spcAft>
              <a:buNone/>
            </a:pPr>
            <a:r>
              <a:t/>
            </a:r>
            <a:endParaRPr sz="4400">
              <a:solidFill>
                <a:schemeClr val="dk1"/>
              </a:solidFill>
            </a:endParaRPr>
          </a:p>
          <a:p>
            <a:pPr indent="-508000" lvl="0" marL="914400" rtl="0" algn="l">
              <a:lnSpc>
                <a:spcPct val="115000"/>
              </a:lnSpc>
              <a:spcBef>
                <a:spcPts val="1200"/>
              </a:spcBef>
              <a:spcAft>
                <a:spcPts val="0"/>
              </a:spcAft>
              <a:buClr>
                <a:schemeClr val="dk1"/>
              </a:buClr>
              <a:buSzPts val="4400"/>
              <a:buChar char="●"/>
            </a:pPr>
            <a:r>
              <a:rPr lang="en-US" sz="4400">
                <a:solidFill>
                  <a:schemeClr val="dk1"/>
                </a:solidFill>
              </a:rPr>
              <a:t>[Answer here]</a:t>
            </a:r>
            <a:endParaRPr sz="4400">
              <a:solidFill>
                <a:schemeClr val="dk1"/>
              </a:solidFill>
            </a:endParaRPr>
          </a:p>
          <a:p>
            <a:pPr indent="0" lvl="0" marL="914400" rtl="0" algn="l">
              <a:lnSpc>
                <a:spcPct val="115000"/>
              </a:lnSpc>
              <a:spcBef>
                <a:spcPts val="1000"/>
              </a:spcBef>
              <a:spcAft>
                <a:spcPts val="1000"/>
              </a:spcAft>
              <a:buNone/>
            </a:pPr>
            <a:r>
              <a:t/>
            </a:r>
            <a:endParaRPr sz="4400">
              <a:solidFill>
                <a:schemeClr val="dk1"/>
              </a:solidFill>
            </a:endParaRPr>
          </a:p>
        </p:txBody>
      </p:sp>
      <p:pic>
        <p:nvPicPr>
          <p:cNvPr id="464" name="Google Shape;464;p44"/>
          <p:cNvPicPr preferRelativeResize="0"/>
          <p:nvPr/>
        </p:nvPicPr>
        <p:blipFill>
          <a:blip r:embed="rId3">
            <a:alphaModFix/>
          </a:blip>
          <a:stretch>
            <a:fillRect/>
          </a:stretch>
        </p:blipFill>
        <p:spPr>
          <a:xfrm>
            <a:off x="1520825" y="2417411"/>
            <a:ext cx="19608151" cy="665991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45"/>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Summary—Windows</a:t>
            </a:r>
            <a:endParaRPr/>
          </a:p>
        </p:txBody>
      </p:sp>
      <p:sp>
        <p:nvSpPr>
          <p:cNvPr id="470" name="Google Shape;470;p45"/>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71" name="Google Shape;471;p45"/>
          <p:cNvSpPr txBox="1"/>
          <p:nvPr>
            <p:ph idx="3" type="body"/>
          </p:nvPr>
        </p:nvSpPr>
        <p:spPr>
          <a:xfrm>
            <a:off x="703375" y="2295400"/>
            <a:ext cx="22942800" cy="9866700"/>
          </a:xfrm>
          <a:prstGeom prst="rect">
            <a:avLst/>
          </a:prstGeom>
        </p:spPr>
        <p:txBody>
          <a:bodyPr anchorCtr="0" anchor="ctr" bIns="2437975" lIns="1219000" spcFirstLastPara="1" rIns="1219000" wrap="square" tIns="0">
            <a:normAutofit fontScale="85000" lnSpcReduction="20000"/>
          </a:bodyPr>
          <a:lstStyle/>
          <a:p>
            <a:pPr indent="0" lvl="0" marL="0" rtl="0" algn="l">
              <a:spcBef>
                <a:spcPts val="0"/>
              </a:spcBef>
              <a:spcAft>
                <a:spcPts val="0"/>
              </a:spcAft>
              <a:buNone/>
            </a:pPr>
            <a:r>
              <a:t/>
            </a:r>
            <a:endParaRPr sz="4400"/>
          </a:p>
          <a:p>
            <a:pPr indent="0" lvl="0" marL="0" rtl="0" algn="l">
              <a:spcBef>
                <a:spcPts val="1200"/>
              </a:spcBef>
              <a:spcAft>
                <a:spcPts val="0"/>
              </a:spcAft>
              <a:buNone/>
            </a:pPr>
            <a:r>
              <a:t/>
            </a:r>
            <a:endParaRPr sz="4400"/>
          </a:p>
          <a:p>
            <a:pPr indent="0" lvl="0" marL="0" rtl="0" algn="l">
              <a:spcBef>
                <a:spcPts val="1200"/>
              </a:spcBef>
              <a:spcAft>
                <a:spcPts val="0"/>
              </a:spcAft>
              <a:buNone/>
            </a:pPr>
            <a:r>
              <a:t/>
            </a:r>
            <a:endParaRPr sz="4400"/>
          </a:p>
          <a:p>
            <a:pPr indent="-466090" lvl="0" marL="914400" rtl="0" algn="l">
              <a:lnSpc>
                <a:spcPct val="115000"/>
              </a:lnSpc>
              <a:spcBef>
                <a:spcPts val="1200"/>
              </a:spcBef>
              <a:spcAft>
                <a:spcPts val="0"/>
              </a:spcAft>
              <a:buSzPct val="100000"/>
              <a:buChar char="●"/>
            </a:pPr>
            <a:r>
              <a:rPr lang="en-US" sz="4400"/>
              <a:t>T</a:t>
            </a:r>
            <a:r>
              <a:rPr lang="en-US" sz="4400"/>
              <a:t>here was a large spike in Windows severity levels, going from a normal amount of 11 to 276 at 9am on Wednesday. </a:t>
            </a:r>
            <a:endParaRPr sz="4400"/>
          </a:p>
          <a:p>
            <a:pPr indent="-466090" lvl="0" marL="914400" rtl="0" algn="l">
              <a:lnSpc>
                <a:spcPct val="115000"/>
              </a:lnSpc>
              <a:spcBef>
                <a:spcPts val="1000"/>
              </a:spcBef>
              <a:spcAft>
                <a:spcPts val="0"/>
              </a:spcAft>
              <a:buSzPct val="100000"/>
              <a:buChar char="●"/>
            </a:pPr>
            <a:r>
              <a:rPr lang="en-US" sz="4400"/>
              <a:t>There was an increase in failed logins at 8am on Wednesday rising above the threshold of 20 to 35.</a:t>
            </a:r>
            <a:endParaRPr sz="4400"/>
          </a:p>
          <a:p>
            <a:pPr indent="-466090" lvl="0" marL="914400" rtl="0" algn="l">
              <a:lnSpc>
                <a:spcPct val="115000"/>
              </a:lnSpc>
              <a:spcBef>
                <a:spcPts val="1000"/>
              </a:spcBef>
              <a:spcAft>
                <a:spcPts val="0"/>
              </a:spcAft>
              <a:buSzPct val="100000"/>
              <a:buChar char="●"/>
            </a:pPr>
            <a:r>
              <a:rPr lang="en-US" sz="4400"/>
              <a:t>There was a large increase in successful logins for a specific user at 11am going from a normal count of 23 to 196, triggering an alert due to the threshold of 35 being passed.</a:t>
            </a:r>
            <a:endParaRPr sz="4400"/>
          </a:p>
          <a:p>
            <a:pPr indent="0" lvl="0" marL="0" rtl="0" algn="l">
              <a:spcBef>
                <a:spcPts val="1000"/>
              </a:spcBef>
              <a:spcAft>
                <a:spcPts val="0"/>
              </a:spcAft>
              <a:buNone/>
            </a:pPr>
            <a:r>
              <a:t/>
            </a:r>
            <a:endParaRPr sz="4400"/>
          </a:p>
          <a:p>
            <a:pPr indent="0" lvl="0" marL="914400" rtl="0" algn="l">
              <a:lnSpc>
                <a:spcPct val="115000"/>
              </a:lnSpc>
              <a:spcBef>
                <a:spcPts val="1000"/>
              </a:spcBef>
              <a:spcAft>
                <a:spcPts val="1000"/>
              </a:spcAft>
              <a:buNone/>
            </a:pPr>
            <a:r>
              <a:t/>
            </a:r>
            <a:endParaRPr sz="44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46"/>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Summary—Windows</a:t>
            </a:r>
            <a:endParaRPr/>
          </a:p>
        </p:txBody>
      </p:sp>
      <p:sp>
        <p:nvSpPr>
          <p:cNvPr id="477" name="Google Shape;477;p46"/>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78" name="Google Shape;478;p46"/>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t/>
            </a:r>
            <a:endParaRPr sz="4400"/>
          </a:p>
          <a:p>
            <a:pPr indent="0" lvl="0" marL="914400" rtl="0" algn="l">
              <a:lnSpc>
                <a:spcPct val="115000"/>
              </a:lnSpc>
              <a:spcBef>
                <a:spcPts val="1200"/>
              </a:spcBef>
              <a:spcAft>
                <a:spcPts val="0"/>
              </a:spcAft>
              <a:buNone/>
            </a:pPr>
            <a:r>
              <a:t/>
            </a:r>
            <a:endParaRPr sz="4400"/>
          </a:p>
          <a:p>
            <a:pPr indent="-508000" lvl="0" marL="914400" rtl="0" algn="l">
              <a:lnSpc>
                <a:spcPct val="115000"/>
              </a:lnSpc>
              <a:spcBef>
                <a:spcPts val="1000"/>
              </a:spcBef>
              <a:spcAft>
                <a:spcPts val="0"/>
              </a:spcAft>
              <a:buSzPts val="4400"/>
              <a:buChar char="●"/>
            </a:pPr>
            <a:r>
              <a:rPr lang="en-US" sz="4400"/>
              <a:t>We are confident in the threshold levels set for each area as alerts were </a:t>
            </a:r>
            <a:r>
              <a:rPr lang="en-US" sz="4400"/>
              <a:t>dispatched</a:t>
            </a:r>
            <a:r>
              <a:rPr lang="en-US" sz="4400"/>
              <a:t> for any attack that took place.</a:t>
            </a:r>
            <a:endParaRPr sz="4400"/>
          </a:p>
          <a:p>
            <a:pPr indent="0" lvl="0" marL="914400" rtl="0" algn="l">
              <a:lnSpc>
                <a:spcPct val="115000"/>
              </a:lnSpc>
              <a:spcBef>
                <a:spcPts val="1000"/>
              </a:spcBef>
              <a:spcAft>
                <a:spcPts val="1000"/>
              </a:spcAft>
              <a:buNone/>
            </a:pPr>
            <a:r>
              <a:t/>
            </a:r>
            <a:endParaRPr sz="4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20"/>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214" name="Google Shape;214;p20"/>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215" name="Google Shape;215;p20"/>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Monitoring Environment</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216" name="Google Shape;216;p20"/>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47"/>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Summary—Apache</a:t>
            </a:r>
            <a:endParaRPr/>
          </a:p>
        </p:txBody>
      </p:sp>
      <p:sp>
        <p:nvSpPr>
          <p:cNvPr id="484" name="Google Shape;484;p47"/>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85" name="Google Shape;485;p47"/>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reports when analyzing the attack logs.</a:t>
            </a:r>
            <a:endParaRPr sz="4400">
              <a:solidFill>
                <a:schemeClr val="dk1"/>
              </a:solidFill>
            </a:endParaRPr>
          </a:p>
          <a:p>
            <a:pPr indent="0" lvl="0" marL="0" rtl="0" algn="l">
              <a:spcBef>
                <a:spcPts val="1200"/>
              </a:spcBef>
              <a:spcAft>
                <a:spcPts val="0"/>
              </a:spcAft>
              <a:buNone/>
            </a:pPr>
            <a:r>
              <a:t/>
            </a:r>
            <a:endParaRPr sz="4400">
              <a:solidFill>
                <a:schemeClr val="dk1"/>
              </a:solidFill>
            </a:endParaRPr>
          </a:p>
          <a:p>
            <a:pPr indent="-508000" lvl="0" marL="914400" rtl="0" algn="l">
              <a:lnSpc>
                <a:spcPct val="115000"/>
              </a:lnSpc>
              <a:spcBef>
                <a:spcPts val="1200"/>
              </a:spcBef>
              <a:spcAft>
                <a:spcPts val="0"/>
              </a:spcAft>
              <a:buClr>
                <a:schemeClr val="dk1"/>
              </a:buClr>
              <a:buSzPts val="4400"/>
              <a:buChar char="●"/>
            </a:pPr>
            <a:r>
              <a:rPr lang="en-US" sz="4400">
                <a:solidFill>
                  <a:schemeClr val="dk1"/>
                </a:solidFill>
              </a:rPr>
              <a:t>[Answer here]</a:t>
            </a:r>
            <a:endParaRPr sz="4400">
              <a:solidFill>
                <a:schemeClr val="dk1"/>
              </a:solidFill>
            </a:endParaRPr>
          </a:p>
          <a:p>
            <a:pPr indent="0" lvl="0" marL="914400" rtl="0" algn="l">
              <a:lnSpc>
                <a:spcPct val="115000"/>
              </a:lnSpc>
              <a:spcBef>
                <a:spcPts val="1000"/>
              </a:spcBef>
              <a:spcAft>
                <a:spcPts val="1000"/>
              </a:spcAft>
              <a:buNone/>
            </a:pPr>
            <a:r>
              <a:rPr lang="en-US" sz="4400">
                <a:solidFill>
                  <a:schemeClr val="dk1"/>
                </a:solidFill>
              </a:rPr>
              <a:t>aaaa</a:t>
            </a:r>
            <a:endParaRPr sz="4400">
              <a:solidFill>
                <a:schemeClr val="dk1"/>
              </a:solidFill>
            </a:endParaRPr>
          </a:p>
        </p:txBody>
      </p:sp>
      <p:pic>
        <p:nvPicPr>
          <p:cNvPr id="486" name="Google Shape;486;p47"/>
          <p:cNvPicPr preferRelativeResize="0"/>
          <p:nvPr/>
        </p:nvPicPr>
        <p:blipFill>
          <a:blip r:embed="rId3">
            <a:alphaModFix/>
          </a:blip>
          <a:stretch>
            <a:fillRect/>
          </a:stretch>
        </p:blipFill>
        <p:spPr>
          <a:xfrm>
            <a:off x="1092200" y="1843097"/>
            <a:ext cx="22942799" cy="82962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48"/>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Summary—Apache</a:t>
            </a:r>
            <a:endParaRPr/>
          </a:p>
        </p:txBody>
      </p:sp>
      <p:sp>
        <p:nvSpPr>
          <p:cNvPr id="492" name="Google Shape;492;p48"/>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93" name="Google Shape;493;p48"/>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solidFill>
                  <a:schemeClr val="dk1"/>
                </a:solidFill>
              </a:rPr>
              <a:t>Summarize your findings from your reports when analyzing the attack logs.</a:t>
            </a:r>
            <a:endParaRPr sz="4400">
              <a:solidFill>
                <a:schemeClr val="dk1"/>
              </a:solidFill>
            </a:endParaRPr>
          </a:p>
          <a:p>
            <a:pPr indent="0" lvl="0" marL="0" rtl="0" algn="l">
              <a:spcBef>
                <a:spcPts val="1200"/>
              </a:spcBef>
              <a:spcAft>
                <a:spcPts val="0"/>
              </a:spcAft>
              <a:buNone/>
            </a:pPr>
            <a:r>
              <a:t/>
            </a:r>
            <a:endParaRPr sz="4400">
              <a:solidFill>
                <a:schemeClr val="dk1"/>
              </a:solidFill>
            </a:endParaRPr>
          </a:p>
          <a:p>
            <a:pPr indent="-508000" lvl="0" marL="914400" rtl="0" algn="l">
              <a:lnSpc>
                <a:spcPct val="115000"/>
              </a:lnSpc>
              <a:spcBef>
                <a:spcPts val="1200"/>
              </a:spcBef>
              <a:spcAft>
                <a:spcPts val="0"/>
              </a:spcAft>
              <a:buClr>
                <a:schemeClr val="dk1"/>
              </a:buClr>
              <a:buSzPts val="4400"/>
              <a:buChar char="●"/>
            </a:pPr>
            <a:r>
              <a:rPr lang="en-US" sz="4400">
                <a:solidFill>
                  <a:schemeClr val="dk1"/>
                </a:solidFill>
              </a:rPr>
              <a:t>[Answer here]</a:t>
            </a:r>
            <a:endParaRPr sz="4400">
              <a:solidFill>
                <a:schemeClr val="dk1"/>
              </a:solidFill>
            </a:endParaRPr>
          </a:p>
          <a:p>
            <a:pPr indent="0" lvl="0" marL="914400" rtl="0" algn="l">
              <a:lnSpc>
                <a:spcPct val="115000"/>
              </a:lnSpc>
              <a:spcBef>
                <a:spcPts val="1000"/>
              </a:spcBef>
              <a:spcAft>
                <a:spcPts val="1000"/>
              </a:spcAft>
              <a:buNone/>
            </a:pPr>
            <a:r>
              <a:rPr lang="en-US" sz="4400">
                <a:solidFill>
                  <a:schemeClr val="dk1"/>
                </a:solidFill>
              </a:rPr>
              <a:t>aaaa</a:t>
            </a:r>
            <a:endParaRPr sz="4400">
              <a:solidFill>
                <a:schemeClr val="dk1"/>
              </a:solidFill>
            </a:endParaRPr>
          </a:p>
        </p:txBody>
      </p:sp>
      <p:pic>
        <p:nvPicPr>
          <p:cNvPr id="494" name="Google Shape;494;p48"/>
          <p:cNvPicPr preferRelativeResize="0"/>
          <p:nvPr/>
        </p:nvPicPr>
        <p:blipFill>
          <a:blip r:embed="rId3">
            <a:alphaModFix/>
          </a:blip>
          <a:stretch>
            <a:fillRect/>
          </a:stretch>
        </p:blipFill>
        <p:spPr>
          <a:xfrm>
            <a:off x="1058850" y="2295406"/>
            <a:ext cx="21409447" cy="112444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49"/>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Summary—Apache</a:t>
            </a:r>
            <a:endParaRPr/>
          </a:p>
        </p:txBody>
      </p:sp>
      <p:sp>
        <p:nvSpPr>
          <p:cNvPr id="500" name="Google Shape;500;p49"/>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501" name="Google Shape;501;p49"/>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alerts when analyzing the attack logs. Were the thresholds correct?</a:t>
            </a:r>
            <a:endParaRPr sz="4400">
              <a:solidFill>
                <a:schemeClr val="dk1"/>
              </a:solidFill>
            </a:endParaRPr>
          </a:p>
          <a:p>
            <a:pPr indent="0" lvl="0" marL="914400" rtl="0" algn="l">
              <a:lnSpc>
                <a:spcPct val="115000"/>
              </a:lnSpc>
              <a:spcBef>
                <a:spcPts val="1200"/>
              </a:spcBef>
              <a:spcAft>
                <a:spcPts val="0"/>
              </a:spcAft>
              <a:buNone/>
            </a:pPr>
            <a:r>
              <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[Answer here]</a:t>
            </a:r>
            <a:endParaRPr sz="4400">
              <a:solidFill>
                <a:schemeClr val="dk1"/>
              </a:solidFill>
            </a:endParaRPr>
          </a:p>
          <a:p>
            <a:pPr indent="0" lvl="0" marL="914400" rtl="0" algn="l">
              <a:lnSpc>
                <a:spcPct val="115000"/>
              </a:lnSpc>
              <a:spcBef>
                <a:spcPts val="1000"/>
              </a:spcBef>
              <a:spcAft>
                <a:spcPts val="1000"/>
              </a:spcAft>
              <a:buNone/>
            </a:pPr>
            <a:r>
              <a:t/>
            </a:r>
            <a:endParaRPr sz="4400">
              <a:solidFill>
                <a:schemeClr val="dk1"/>
              </a:solidFill>
            </a:endParaRPr>
          </a:p>
        </p:txBody>
      </p:sp>
      <p:pic>
        <p:nvPicPr>
          <p:cNvPr id="502" name="Google Shape;502;p49"/>
          <p:cNvPicPr preferRelativeResize="0"/>
          <p:nvPr/>
        </p:nvPicPr>
        <p:blipFill>
          <a:blip r:embed="rId3">
            <a:alphaModFix/>
          </a:blip>
          <a:stretch>
            <a:fillRect/>
          </a:stretch>
        </p:blipFill>
        <p:spPr>
          <a:xfrm>
            <a:off x="819050" y="1685250"/>
            <a:ext cx="23364201" cy="100271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50"/>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Summary—Apache</a:t>
            </a:r>
            <a:endParaRPr/>
          </a:p>
        </p:txBody>
      </p:sp>
      <p:sp>
        <p:nvSpPr>
          <p:cNvPr id="508" name="Google Shape;508;p50"/>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509" name="Google Shape;509;p50"/>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solidFill>
                  <a:schemeClr val="dk1"/>
                </a:solidFill>
              </a:rPr>
              <a:t>Summarize your findings from your alerts when analyzing the attack logs. Were the thresholds correct?</a:t>
            </a:r>
            <a:endParaRPr sz="4400">
              <a:solidFill>
                <a:schemeClr val="dk1"/>
              </a:solidFill>
            </a:endParaRPr>
          </a:p>
          <a:p>
            <a:pPr indent="0" lvl="0" marL="914400" rtl="0" algn="l">
              <a:lnSpc>
                <a:spcPct val="115000"/>
              </a:lnSpc>
              <a:spcBef>
                <a:spcPts val="1200"/>
              </a:spcBef>
              <a:spcAft>
                <a:spcPts val="0"/>
              </a:spcAft>
              <a:buNone/>
            </a:pPr>
            <a:r>
              <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[Answer here]</a:t>
            </a:r>
            <a:endParaRPr sz="4400">
              <a:solidFill>
                <a:schemeClr val="dk1"/>
              </a:solidFill>
            </a:endParaRPr>
          </a:p>
          <a:p>
            <a:pPr indent="0" lvl="0" marL="914400" rtl="0" algn="l">
              <a:lnSpc>
                <a:spcPct val="115000"/>
              </a:lnSpc>
              <a:spcBef>
                <a:spcPts val="1000"/>
              </a:spcBef>
              <a:spcAft>
                <a:spcPts val="1000"/>
              </a:spcAft>
              <a:buNone/>
            </a:pPr>
            <a:r>
              <a:t/>
            </a:r>
            <a:endParaRPr sz="4400">
              <a:solidFill>
                <a:schemeClr val="dk1"/>
              </a:solidFill>
            </a:endParaRPr>
          </a:p>
        </p:txBody>
      </p:sp>
      <p:pic>
        <p:nvPicPr>
          <p:cNvPr id="510" name="Google Shape;510;p50"/>
          <p:cNvPicPr preferRelativeResize="0"/>
          <p:nvPr/>
        </p:nvPicPr>
        <p:blipFill>
          <a:blip r:embed="rId3">
            <a:alphaModFix/>
          </a:blip>
          <a:stretch>
            <a:fillRect/>
          </a:stretch>
        </p:blipFill>
        <p:spPr>
          <a:xfrm>
            <a:off x="885100" y="2295400"/>
            <a:ext cx="23064676" cy="112055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51"/>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Summary—Apache</a:t>
            </a:r>
            <a:endParaRPr/>
          </a:p>
        </p:txBody>
      </p:sp>
      <p:sp>
        <p:nvSpPr>
          <p:cNvPr id="516" name="Google Shape;516;p51"/>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517" name="Google Shape;517;p51"/>
          <p:cNvSpPr txBox="1"/>
          <p:nvPr>
            <p:ph idx="3" type="body"/>
          </p:nvPr>
        </p:nvSpPr>
        <p:spPr>
          <a:xfrm>
            <a:off x="565400" y="2074625"/>
            <a:ext cx="22942800" cy="108795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dashboards when analyzing the attack logs.</a:t>
            </a:r>
            <a:endParaRPr sz="4400">
              <a:solidFill>
                <a:schemeClr val="dk1"/>
              </a:solidFill>
            </a:endParaRPr>
          </a:p>
          <a:p>
            <a:pPr indent="0" lvl="0" marL="914400" rtl="0" algn="l">
              <a:lnSpc>
                <a:spcPct val="115000"/>
              </a:lnSpc>
              <a:spcBef>
                <a:spcPts val="1200"/>
              </a:spcBef>
              <a:spcAft>
                <a:spcPts val="0"/>
              </a:spcAft>
              <a:buNone/>
            </a:pPr>
            <a:r>
              <a:t/>
            </a:r>
            <a:endParaRPr sz="4400">
              <a:solidFill>
                <a:schemeClr val="dk1"/>
              </a:solidFill>
            </a:endParaRPr>
          </a:p>
          <a:p>
            <a:pPr indent="-508000" lvl="0" marL="914400" rtl="0" algn="l">
              <a:lnSpc>
                <a:spcPct val="115000"/>
              </a:lnSpc>
              <a:spcBef>
                <a:spcPts val="1000"/>
              </a:spcBef>
              <a:spcAft>
                <a:spcPts val="1000"/>
              </a:spcAft>
              <a:buClr>
                <a:schemeClr val="dk1"/>
              </a:buClr>
              <a:buSzPts val="4400"/>
              <a:buChar char="●"/>
            </a:pPr>
            <a:r>
              <a:rPr lang="en-US" sz="4400">
                <a:solidFill>
                  <a:schemeClr val="dk1"/>
                </a:solidFill>
              </a:rPr>
              <a:t>[Answer here]</a:t>
            </a:r>
            <a:endParaRPr sz="4400">
              <a:solidFill>
                <a:schemeClr val="dk1"/>
              </a:solidFill>
            </a:endParaRPr>
          </a:p>
        </p:txBody>
      </p:sp>
      <p:pic>
        <p:nvPicPr>
          <p:cNvPr id="518" name="Google Shape;518;p51"/>
          <p:cNvPicPr preferRelativeResize="0"/>
          <p:nvPr/>
        </p:nvPicPr>
        <p:blipFill>
          <a:blip r:embed="rId3">
            <a:alphaModFix/>
          </a:blip>
          <a:stretch>
            <a:fillRect/>
          </a:stretch>
        </p:blipFill>
        <p:spPr>
          <a:xfrm>
            <a:off x="703375" y="1830050"/>
            <a:ext cx="23406551" cy="806092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52"/>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Summary—Apache</a:t>
            </a:r>
            <a:endParaRPr/>
          </a:p>
        </p:txBody>
      </p:sp>
      <p:sp>
        <p:nvSpPr>
          <p:cNvPr id="524" name="Google Shape;524;p52"/>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525" name="Google Shape;525;p52"/>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solidFill>
                  <a:schemeClr val="dk1"/>
                </a:solidFill>
              </a:rPr>
              <a:t>Summarize your findings from your dashboards when analyzing the attack logs.</a:t>
            </a:r>
            <a:endParaRPr sz="4400">
              <a:solidFill>
                <a:schemeClr val="dk1"/>
              </a:solidFill>
            </a:endParaRPr>
          </a:p>
          <a:p>
            <a:pPr indent="0" lvl="0" marL="914400" rtl="0" algn="l">
              <a:lnSpc>
                <a:spcPct val="115000"/>
              </a:lnSpc>
              <a:spcBef>
                <a:spcPts val="1200"/>
              </a:spcBef>
              <a:spcAft>
                <a:spcPts val="0"/>
              </a:spcAft>
              <a:buNone/>
            </a:pPr>
            <a:r>
              <a:t/>
            </a:r>
            <a:endParaRPr sz="4400">
              <a:solidFill>
                <a:schemeClr val="dk1"/>
              </a:solidFill>
            </a:endParaRPr>
          </a:p>
          <a:p>
            <a:pPr indent="-508000" lvl="0" marL="914400" rtl="0" algn="l">
              <a:lnSpc>
                <a:spcPct val="115000"/>
              </a:lnSpc>
              <a:spcBef>
                <a:spcPts val="1000"/>
              </a:spcBef>
              <a:spcAft>
                <a:spcPts val="1000"/>
              </a:spcAft>
              <a:buClr>
                <a:schemeClr val="dk1"/>
              </a:buClr>
              <a:buSzPts val="4400"/>
              <a:buChar char="●"/>
            </a:pPr>
            <a:r>
              <a:rPr lang="en-US" sz="4400">
                <a:solidFill>
                  <a:schemeClr val="dk1"/>
                </a:solidFill>
              </a:rPr>
              <a:t>[Answer here]</a:t>
            </a:r>
            <a:endParaRPr sz="4400">
              <a:solidFill>
                <a:schemeClr val="dk1"/>
              </a:solidFill>
            </a:endParaRPr>
          </a:p>
        </p:txBody>
      </p:sp>
      <p:pic>
        <p:nvPicPr>
          <p:cNvPr id="526" name="Google Shape;526;p52"/>
          <p:cNvPicPr preferRelativeResize="0"/>
          <p:nvPr/>
        </p:nvPicPr>
        <p:blipFill>
          <a:blip r:embed="rId3">
            <a:alphaModFix/>
          </a:blip>
          <a:stretch>
            <a:fillRect/>
          </a:stretch>
        </p:blipFill>
        <p:spPr>
          <a:xfrm>
            <a:off x="703375" y="2295400"/>
            <a:ext cx="23240824" cy="83959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pic>
        <p:nvPicPr>
          <p:cNvPr id="531" name="Google Shape;531;p53"/>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532" name="Google Shape;532;p53"/>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533" name="Google Shape;533;p53"/>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Summary and Future Mitigations</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534" name="Google Shape;534;p53"/>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54"/>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Project 3 Summary</a:t>
            </a:r>
            <a:endParaRPr/>
          </a:p>
        </p:txBody>
      </p:sp>
      <p:sp>
        <p:nvSpPr>
          <p:cNvPr id="540" name="Google Shape;540;p54"/>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541" name="Google Shape;541;p54"/>
          <p:cNvSpPr txBox="1"/>
          <p:nvPr>
            <p:ph idx="3" type="body"/>
          </p:nvPr>
        </p:nvSpPr>
        <p:spPr>
          <a:xfrm>
            <a:off x="565400" y="1975649"/>
            <a:ext cx="22942800" cy="5878500"/>
          </a:xfrm>
          <a:prstGeom prst="rect">
            <a:avLst/>
          </a:prstGeom>
        </p:spPr>
        <p:txBody>
          <a:bodyPr anchorCtr="0" anchor="t" bIns="2437975" lIns="1219000" spcFirstLastPara="1" rIns="1219000" wrap="square" tIns="0">
            <a:normAutofit lnSpcReduction="20000"/>
          </a:bodyPr>
          <a:lstStyle/>
          <a:p>
            <a:pPr indent="0" lvl="0" marL="0" rtl="0" algn="l">
              <a:lnSpc>
                <a:spcPct val="100000"/>
              </a:lnSpc>
              <a:spcBef>
                <a:spcPts val="0"/>
              </a:spcBef>
              <a:spcAft>
                <a:spcPts val="0"/>
              </a:spcAft>
              <a:buNone/>
            </a:pPr>
            <a:r>
              <a:rPr b="1" lang="en-US" sz="3900">
                <a:solidFill>
                  <a:srgbClr val="000000"/>
                </a:solidFill>
                <a:latin typeface="Arial"/>
                <a:ea typeface="Arial"/>
                <a:cs typeface="Arial"/>
                <a:sym typeface="Arial"/>
              </a:rPr>
              <a:t>We were </a:t>
            </a:r>
            <a:r>
              <a:rPr b="1" lang="en-US" sz="3900">
                <a:solidFill>
                  <a:srgbClr val="000000"/>
                </a:solidFill>
                <a:latin typeface="Arial"/>
                <a:ea typeface="Arial"/>
                <a:cs typeface="Arial"/>
                <a:sym typeface="Arial"/>
              </a:rPr>
              <a:t>extremely</a:t>
            </a:r>
            <a:r>
              <a:rPr b="1" lang="en-US" sz="3900">
                <a:solidFill>
                  <a:srgbClr val="000000"/>
                </a:solidFill>
                <a:latin typeface="Arial"/>
                <a:ea typeface="Arial"/>
                <a:cs typeface="Arial"/>
                <a:sym typeface="Arial"/>
              </a:rPr>
              <a:t> </a:t>
            </a:r>
            <a:r>
              <a:rPr b="1" lang="en-US" sz="3900">
                <a:solidFill>
                  <a:srgbClr val="000000"/>
                </a:solidFill>
                <a:latin typeface="Arial"/>
                <a:ea typeface="Arial"/>
                <a:cs typeface="Arial"/>
                <a:sym typeface="Arial"/>
              </a:rPr>
              <a:t>successful</a:t>
            </a:r>
            <a:r>
              <a:rPr b="1" lang="en-US" sz="3900">
                <a:solidFill>
                  <a:srgbClr val="000000"/>
                </a:solidFill>
                <a:latin typeface="Arial"/>
                <a:ea typeface="Arial"/>
                <a:cs typeface="Arial"/>
                <a:sym typeface="Arial"/>
              </a:rPr>
              <a:t> with all of our threshold forecasts and would have </a:t>
            </a:r>
            <a:r>
              <a:rPr b="1" lang="en-US" sz="3900">
                <a:solidFill>
                  <a:srgbClr val="000000"/>
                </a:solidFill>
                <a:latin typeface="Arial"/>
                <a:ea typeface="Arial"/>
                <a:cs typeface="Arial"/>
                <a:sym typeface="Arial"/>
              </a:rPr>
              <a:t>received</a:t>
            </a:r>
            <a:r>
              <a:rPr b="1" lang="en-US" sz="3900">
                <a:solidFill>
                  <a:srgbClr val="000000"/>
                </a:solidFill>
                <a:latin typeface="Arial"/>
                <a:ea typeface="Arial"/>
                <a:cs typeface="Arial"/>
                <a:sym typeface="Arial"/>
              </a:rPr>
              <a:t> a warning email in every instance.  However, the </a:t>
            </a:r>
            <a:r>
              <a:rPr b="1" lang="en-US" sz="3900">
                <a:solidFill>
                  <a:srgbClr val="000000"/>
                </a:solidFill>
                <a:latin typeface="Arial"/>
                <a:ea typeface="Arial"/>
                <a:cs typeface="Arial"/>
                <a:sym typeface="Arial"/>
              </a:rPr>
              <a:t>systems</a:t>
            </a:r>
            <a:r>
              <a:rPr b="1" lang="en-US" sz="3900">
                <a:solidFill>
                  <a:srgbClr val="000000"/>
                </a:solidFill>
                <a:latin typeface="Arial"/>
                <a:ea typeface="Arial"/>
                <a:cs typeface="Arial"/>
                <a:sym typeface="Arial"/>
              </a:rPr>
              <a:t> were hacked.  In the future, we may add actions instead of email alerts to immediately stop certain actions rather than just notifying us by email, such as automatically shutting out certain user/password combinations that seem to be logging on excessively.  And, of course, the usual employee training, multi-factor </a:t>
            </a:r>
            <a:r>
              <a:rPr b="1" lang="en-US" sz="3900">
                <a:solidFill>
                  <a:srgbClr val="000000"/>
                </a:solidFill>
                <a:latin typeface="Arial"/>
                <a:ea typeface="Arial"/>
                <a:cs typeface="Arial"/>
                <a:sym typeface="Arial"/>
              </a:rPr>
              <a:t>authentication</a:t>
            </a:r>
            <a:r>
              <a:rPr b="1" lang="en-US" sz="3900">
                <a:solidFill>
                  <a:srgbClr val="000000"/>
                </a:solidFill>
                <a:latin typeface="Arial"/>
                <a:ea typeface="Arial"/>
                <a:cs typeface="Arial"/>
                <a:sym typeface="Arial"/>
              </a:rPr>
              <a:t> and minimum password complexity.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1"/>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Scenario</a:t>
            </a:r>
            <a:endParaRPr/>
          </a:p>
        </p:txBody>
      </p:sp>
      <p:sp>
        <p:nvSpPr>
          <p:cNvPr id="222" name="Google Shape;222;p21"/>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23" name="Google Shape;223;p21"/>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fontScale="25000" lnSpcReduction="20000"/>
          </a:bodyPr>
          <a:lstStyle/>
          <a:p>
            <a:pPr indent="-475581" lvl="1" marL="1371600" rtl="0" algn="l">
              <a:lnSpc>
                <a:spcPct val="115000"/>
              </a:lnSpc>
              <a:spcBef>
                <a:spcPts val="0"/>
              </a:spcBef>
              <a:spcAft>
                <a:spcPts val="0"/>
              </a:spcAft>
              <a:buClr>
                <a:srgbClr val="1D7E74"/>
              </a:buClr>
              <a:buSzPct val="100000"/>
              <a:buFont typeface="Arial"/>
              <a:buChar char="○"/>
            </a:pPr>
            <a:r>
              <a:rPr b="1" lang="en-US" sz="15557">
                <a:solidFill>
                  <a:srgbClr val="1D7E74"/>
                </a:solidFill>
                <a:latin typeface="Arial"/>
                <a:ea typeface="Arial"/>
                <a:cs typeface="Arial"/>
                <a:sym typeface="Arial"/>
              </a:rPr>
              <a:t>VSI is a company that specializes in the design of virtual-reality programs for businesses.</a:t>
            </a:r>
            <a:endParaRPr b="1" sz="15557">
              <a:solidFill>
                <a:srgbClr val="1D7E74"/>
              </a:solidFill>
              <a:latin typeface="Arial"/>
              <a:ea typeface="Arial"/>
              <a:cs typeface="Arial"/>
              <a:sym typeface="Arial"/>
            </a:endParaRPr>
          </a:p>
          <a:p>
            <a:pPr indent="-475581" lvl="1" marL="1371600" rtl="0" algn="l">
              <a:lnSpc>
                <a:spcPct val="115000"/>
              </a:lnSpc>
              <a:spcBef>
                <a:spcPts val="0"/>
              </a:spcBef>
              <a:spcAft>
                <a:spcPts val="0"/>
              </a:spcAft>
              <a:buClr>
                <a:srgbClr val="1D7E74"/>
              </a:buClr>
              <a:buSzPct val="100000"/>
              <a:buFont typeface="Arial"/>
              <a:buChar char="○"/>
            </a:pPr>
            <a:r>
              <a:rPr b="1" lang="en-US" sz="15557">
                <a:solidFill>
                  <a:srgbClr val="1D7E74"/>
                </a:solidFill>
                <a:latin typeface="Arial"/>
                <a:ea typeface="Arial"/>
                <a:cs typeface="Arial"/>
                <a:sym typeface="Arial"/>
              </a:rPr>
              <a:t>VSI has heard rumors that a competitor, JobeCorp, may launch cyberattacks to disrupt VSI's business.</a:t>
            </a:r>
            <a:endParaRPr b="1" sz="15557">
              <a:solidFill>
                <a:srgbClr val="1D7E74"/>
              </a:solidFill>
              <a:latin typeface="Arial"/>
              <a:ea typeface="Arial"/>
              <a:cs typeface="Arial"/>
              <a:sym typeface="Arial"/>
            </a:endParaRPr>
          </a:p>
          <a:p>
            <a:pPr indent="-475581" lvl="1" marL="1371600" rtl="0" algn="l">
              <a:lnSpc>
                <a:spcPct val="115000"/>
              </a:lnSpc>
              <a:spcBef>
                <a:spcPts val="0"/>
              </a:spcBef>
              <a:spcAft>
                <a:spcPts val="0"/>
              </a:spcAft>
              <a:buClr>
                <a:srgbClr val="1D7E74"/>
              </a:buClr>
              <a:buSzPct val="100000"/>
              <a:buFont typeface="Arial"/>
              <a:buChar char="○"/>
            </a:pPr>
            <a:r>
              <a:rPr b="1" lang="en-US" sz="15557">
                <a:solidFill>
                  <a:srgbClr val="1D7E74"/>
                </a:solidFill>
                <a:latin typeface="Arial"/>
                <a:ea typeface="Arial"/>
                <a:cs typeface="Arial"/>
                <a:sym typeface="Arial"/>
              </a:rPr>
              <a:t>As SOC analysts, you are tasked with using Splunk to monitor against potential attacks on your systems and applications.</a:t>
            </a:r>
            <a:endParaRPr b="1" sz="15557">
              <a:solidFill>
                <a:srgbClr val="1D7E74"/>
              </a:solidFill>
              <a:latin typeface="Arial"/>
              <a:ea typeface="Arial"/>
              <a:cs typeface="Arial"/>
              <a:sym typeface="Arial"/>
            </a:endParaRPr>
          </a:p>
          <a:p>
            <a:pPr indent="-475581" lvl="1" marL="1371600" rtl="0" algn="l">
              <a:lnSpc>
                <a:spcPct val="115000"/>
              </a:lnSpc>
              <a:spcBef>
                <a:spcPts val="0"/>
              </a:spcBef>
              <a:spcAft>
                <a:spcPts val="0"/>
              </a:spcAft>
              <a:buClr>
                <a:srgbClr val="1D7E74"/>
              </a:buClr>
              <a:buSzPct val="100000"/>
              <a:buFont typeface="Arial"/>
              <a:buChar char="○"/>
            </a:pPr>
            <a:r>
              <a:rPr b="1" lang="en-US" sz="15557">
                <a:solidFill>
                  <a:srgbClr val="1D7E74"/>
                </a:solidFill>
                <a:latin typeface="Arial"/>
                <a:ea typeface="Arial"/>
                <a:cs typeface="Arial"/>
                <a:sym typeface="Arial"/>
              </a:rPr>
              <a:t>The VSI products that you have been tasked with monitoring include:</a:t>
            </a:r>
            <a:endParaRPr b="1" sz="15557">
              <a:solidFill>
                <a:srgbClr val="1D7E74"/>
              </a:solidFill>
              <a:latin typeface="Arial"/>
              <a:ea typeface="Arial"/>
              <a:cs typeface="Arial"/>
              <a:sym typeface="Arial"/>
            </a:endParaRPr>
          </a:p>
          <a:p>
            <a:pPr indent="-475581" lvl="1" marL="1371600" rtl="0" algn="l">
              <a:spcBef>
                <a:spcPts val="0"/>
              </a:spcBef>
              <a:spcAft>
                <a:spcPts val="0"/>
              </a:spcAft>
              <a:buClr>
                <a:srgbClr val="1D7E74"/>
              </a:buClr>
              <a:buSzPct val="100000"/>
              <a:buFont typeface="Arial"/>
              <a:buChar char="○"/>
            </a:pPr>
            <a:r>
              <a:rPr b="1" lang="en-US" sz="15557">
                <a:solidFill>
                  <a:srgbClr val="1D7E74"/>
                </a:solidFill>
                <a:latin typeface="Arial"/>
                <a:ea typeface="Arial"/>
                <a:cs typeface="Arial"/>
                <a:sym typeface="Arial"/>
              </a:rPr>
              <a:t>An administrative webpage:</a:t>
            </a:r>
            <a:r>
              <a:rPr b="1" lang="en-US" sz="15557">
                <a:solidFill>
                  <a:srgbClr val="1D7E74"/>
                </a:solidFill>
                <a:uFill>
                  <a:noFill/>
                </a:uFill>
                <a:latin typeface="Arial"/>
                <a:ea typeface="Arial"/>
                <a:cs typeface="Arial"/>
                <a:sym typeface="Arial"/>
                <a:hlinkClick r:id="rId3">
                  <a:extLst>
                    <a:ext uri="{A12FA001-AC4F-418D-AE19-62706E023703}">
                      <ahyp:hlinkClr val="tx"/>
                    </a:ext>
                  </a:extLst>
                </a:hlinkClick>
              </a:rPr>
              <a:t> </a:t>
            </a:r>
            <a:r>
              <a:rPr b="1" lang="en-US" sz="15557" u="sng">
                <a:solidFill>
                  <a:srgbClr val="1D7E74"/>
                </a:solidFill>
                <a:latin typeface="Arial"/>
                <a:ea typeface="Arial"/>
                <a:cs typeface="Arial"/>
                <a:sym typeface="Arial"/>
                <a:hlinkClick r:id="rId4">
                  <a:extLst>
                    <a:ext uri="{A12FA001-AC4F-418D-AE19-62706E023703}">
                      <ahyp:hlinkClr val="tx"/>
                    </a:ext>
                  </a:extLst>
                </a:hlinkClick>
              </a:rPr>
              <a:t>https://vsi-corporation.azurewebsites.net/</a:t>
            </a:r>
            <a:endParaRPr b="1" sz="15557">
              <a:solidFill>
                <a:srgbClr val="1D7E74"/>
              </a:solidFill>
              <a:latin typeface="Arial"/>
              <a:ea typeface="Arial"/>
              <a:cs typeface="Arial"/>
              <a:sym typeface="Arial"/>
            </a:endParaRPr>
          </a:p>
          <a:p>
            <a:pPr indent="-475581" lvl="1" marL="1371600" rtl="0" algn="l">
              <a:spcBef>
                <a:spcPts val="0"/>
              </a:spcBef>
              <a:spcAft>
                <a:spcPts val="0"/>
              </a:spcAft>
              <a:buClr>
                <a:srgbClr val="1D7E74"/>
              </a:buClr>
              <a:buSzPct val="100000"/>
              <a:buFont typeface="Arial"/>
              <a:buChar char="○"/>
            </a:pPr>
            <a:r>
              <a:rPr b="1" lang="en-US" sz="15557">
                <a:solidFill>
                  <a:srgbClr val="1D7E74"/>
                </a:solidFill>
                <a:latin typeface="Arial"/>
                <a:ea typeface="Arial"/>
                <a:cs typeface="Arial"/>
                <a:sym typeface="Arial"/>
              </a:rPr>
              <a:t>An Apache web server, which hosts this webpage</a:t>
            </a:r>
            <a:endParaRPr b="1" sz="15557">
              <a:solidFill>
                <a:srgbClr val="1D7E74"/>
              </a:solidFill>
              <a:latin typeface="Arial"/>
              <a:ea typeface="Arial"/>
              <a:cs typeface="Arial"/>
              <a:sym typeface="Arial"/>
            </a:endParaRPr>
          </a:p>
          <a:p>
            <a:pPr indent="-475581" lvl="1" marL="1371600" rtl="0" algn="l">
              <a:spcBef>
                <a:spcPts val="0"/>
              </a:spcBef>
              <a:spcAft>
                <a:spcPts val="0"/>
              </a:spcAft>
              <a:buClr>
                <a:srgbClr val="1D7E74"/>
              </a:buClr>
              <a:buSzPct val="100000"/>
              <a:buFont typeface="Arial"/>
              <a:buChar char="○"/>
            </a:pPr>
            <a:r>
              <a:rPr b="1" lang="en-US" sz="15557">
                <a:solidFill>
                  <a:srgbClr val="1D7E74"/>
                </a:solidFill>
                <a:latin typeface="Arial"/>
                <a:ea typeface="Arial"/>
                <a:cs typeface="Arial"/>
                <a:sym typeface="Arial"/>
              </a:rPr>
              <a:t>A Windows operating system, which runs many of VSI's back-end operations</a:t>
            </a:r>
            <a:endParaRPr b="1" sz="15557">
              <a:solidFill>
                <a:srgbClr val="1D7E74"/>
              </a:solidFill>
              <a:latin typeface="Arial"/>
              <a:ea typeface="Arial"/>
              <a:cs typeface="Arial"/>
              <a:sym typeface="Arial"/>
            </a:endParaRPr>
          </a:p>
          <a:p>
            <a:pPr indent="0" lvl="0" marL="914400" rtl="0" algn="l">
              <a:spcBef>
                <a:spcPts val="1200"/>
              </a:spcBef>
              <a:spcAft>
                <a:spcPts val="0"/>
              </a:spcAft>
              <a:buNone/>
            </a:pPr>
            <a:r>
              <a:rPr b="1" lang="en-US" sz="15557">
                <a:solidFill>
                  <a:srgbClr val="1D7E74"/>
                </a:solidFill>
                <a:latin typeface="Arial"/>
                <a:ea typeface="Arial"/>
                <a:cs typeface="Arial"/>
                <a:sym typeface="Arial"/>
              </a:rPr>
              <a:t>Your networking team has also provided you with past logs to help you develop baselines and create reports, alerts, and dashboards to protect VSI from any attacks by JobeCorp.</a:t>
            </a:r>
            <a:endParaRPr b="1" sz="15557">
              <a:solidFill>
                <a:srgbClr val="1D7E74"/>
              </a:solidFill>
              <a:latin typeface="Arial"/>
              <a:ea typeface="Arial"/>
              <a:cs typeface="Arial"/>
              <a:sym typeface="Arial"/>
            </a:endParaRPr>
          </a:p>
          <a:p>
            <a:pPr indent="-317500" lvl="0" marL="914400" rtl="0" algn="l">
              <a:lnSpc>
                <a:spcPct val="115000"/>
              </a:lnSpc>
              <a:spcBef>
                <a:spcPts val="0"/>
              </a:spcBef>
              <a:spcAft>
                <a:spcPts val="1000"/>
              </a:spcAft>
              <a:buClr>
                <a:schemeClr val="dk1"/>
              </a:buClr>
              <a:buSzPct val="100000"/>
              <a:buChar char="●"/>
            </a:pPr>
            <a:r>
              <a:t/>
            </a:r>
            <a:endParaRPr sz="56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22"/>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229" name="Google Shape;229;p22"/>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230" name="Google Shape;230;p22"/>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[“Add-On” App]</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231" name="Google Shape;231;p22"/>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3"/>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solidFill>
                  <a:schemeClr val="dk1"/>
                </a:solidFill>
              </a:rPr>
              <a:t>[Add-On App Name]</a:t>
            </a:r>
            <a:endParaRPr/>
          </a:p>
        </p:txBody>
      </p:sp>
      <p:sp>
        <p:nvSpPr>
          <p:cNvPr id="237" name="Google Shape;237;p23"/>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38" name="Google Shape;238;p23"/>
          <p:cNvSpPr txBox="1"/>
          <p:nvPr/>
        </p:nvSpPr>
        <p:spPr>
          <a:xfrm>
            <a:off x="1867350" y="2333050"/>
            <a:ext cx="176349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900"/>
              <a:t>The add on app we chose was website monitoring, this app allows you to enter a url and monitor the performance of that website.</a:t>
            </a:r>
            <a:endParaRPr b="1" sz="3900"/>
          </a:p>
        </p:txBody>
      </p:sp>
      <p:pic>
        <p:nvPicPr>
          <p:cNvPr id="239" name="Google Shape;239;p23"/>
          <p:cNvPicPr preferRelativeResize="0"/>
          <p:nvPr/>
        </p:nvPicPr>
        <p:blipFill>
          <a:blip r:embed="rId3">
            <a:alphaModFix/>
          </a:blip>
          <a:stretch>
            <a:fillRect/>
          </a:stretch>
        </p:blipFill>
        <p:spPr>
          <a:xfrm>
            <a:off x="7420400" y="4113100"/>
            <a:ext cx="10033825" cy="7515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4"/>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solidFill>
                  <a:schemeClr val="dk1"/>
                </a:solidFill>
              </a:rPr>
              <a:t>[Add-On App Name]</a:t>
            </a:r>
            <a:endParaRPr/>
          </a:p>
        </p:txBody>
      </p:sp>
      <p:sp>
        <p:nvSpPr>
          <p:cNvPr id="245" name="Google Shape;245;p24"/>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46" name="Google Shape;246;p24"/>
          <p:cNvSpPr txBox="1"/>
          <p:nvPr/>
        </p:nvSpPr>
        <p:spPr>
          <a:xfrm>
            <a:off x="1867350" y="2333050"/>
            <a:ext cx="176349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5000"/>
              <a:t>For instance if a DOS attack were to occur against the company’s website, it would be highly </a:t>
            </a:r>
            <a:r>
              <a:rPr b="1" lang="en-US" sz="5000"/>
              <a:t>advantageous</a:t>
            </a:r>
            <a:r>
              <a:rPr b="1" lang="en-US" sz="5000"/>
              <a:t> to have an app monitoring the health of the website.</a:t>
            </a:r>
            <a:endParaRPr b="1" sz="5000"/>
          </a:p>
        </p:txBody>
      </p:sp>
      <p:pic>
        <p:nvPicPr>
          <p:cNvPr id="247" name="Google Shape;247;p24"/>
          <p:cNvPicPr preferRelativeResize="0"/>
          <p:nvPr/>
        </p:nvPicPr>
        <p:blipFill>
          <a:blip r:embed="rId3">
            <a:alphaModFix/>
          </a:blip>
          <a:stretch>
            <a:fillRect/>
          </a:stretch>
        </p:blipFill>
        <p:spPr>
          <a:xfrm>
            <a:off x="6739413" y="6097200"/>
            <a:ext cx="10898675" cy="5677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5"/>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solidFill>
                  <a:schemeClr val="dk1"/>
                </a:solidFill>
              </a:rPr>
              <a:t>[Add-On App Name]</a:t>
            </a:r>
            <a:endParaRPr/>
          </a:p>
        </p:txBody>
      </p:sp>
      <p:sp>
        <p:nvSpPr>
          <p:cNvPr id="253" name="Google Shape;253;p25"/>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54" name="Google Shape;254;p25"/>
          <p:cNvSpPr txBox="1"/>
          <p:nvPr/>
        </p:nvSpPr>
        <p:spPr>
          <a:xfrm>
            <a:off x="1867350" y="2333050"/>
            <a:ext cx="176349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900"/>
              <a:t>[Images for add-on app.]</a:t>
            </a:r>
            <a:endParaRPr b="1" sz="3900"/>
          </a:p>
        </p:txBody>
      </p:sp>
      <p:pic>
        <p:nvPicPr>
          <p:cNvPr id="255" name="Google Shape;255;p25"/>
          <p:cNvPicPr preferRelativeResize="0"/>
          <p:nvPr/>
        </p:nvPicPr>
        <p:blipFill>
          <a:blip r:embed="rId3">
            <a:alphaModFix/>
          </a:blip>
          <a:stretch>
            <a:fillRect/>
          </a:stretch>
        </p:blipFill>
        <p:spPr>
          <a:xfrm>
            <a:off x="278763" y="7910875"/>
            <a:ext cx="23819976" cy="3233375"/>
          </a:xfrm>
          <a:prstGeom prst="rect">
            <a:avLst/>
          </a:prstGeom>
          <a:noFill/>
          <a:ln>
            <a:noFill/>
          </a:ln>
        </p:spPr>
      </p:pic>
      <p:pic>
        <p:nvPicPr>
          <p:cNvPr id="256" name="Google Shape;256;p25"/>
          <p:cNvPicPr preferRelativeResize="0"/>
          <p:nvPr/>
        </p:nvPicPr>
        <p:blipFill>
          <a:blip r:embed="rId4">
            <a:alphaModFix/>
          </a:blip>
          <a:stretch>
            <a:fillRect/>
          </a:stretch>
        </p:blipFill>
        <p:spPr>
          <a:xfrm>
            <a:off x="929300" y="1931250"/>
            <a:ext cx="18783418" cy="55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6"/>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Logs Analyzed</a:t>
            </a:r>
            <a:endParaRPr/>
          </a:p>
        </p:txBody>
      </p:sp>
      <p:sp>
        <p:nvSpPr>
          <p:cNvPr id="263" name="Google Shape;263;p26"/>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64" name="Google Shape;264;p26"/>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265" name="Google Shape;265;p26"/>
          <p:cNvSpPr txBox="1"/>
          <p:nvPr>
            <p:ph idx="3" type="subTitle"/>
          </p:nvPr>
        </p:nvSpPr>
        <p:spPr>
          <a:xfrm>
            <a:off x="-32791" y="5695600"/>
            <a:ext cx="11459400" cy="6785700"/>
          </a:xfrm>
          <a:prstGeom prst="rect">
            <a:avLst/>
          </a:prstGeom>
        </p:spPr>
        <p:txBody>
          <a:bodyPr anchorCtr="0" anchor="t" bIns="0" lIns="1219000" spcFirstLastPara="1" rIns="1219000" wrap="square" tIns="0">
            <a:normAutofit/>
          </a:bodyPr>
          <a:lstStyle/>
          <a:p>
            <a:pPr indent="0" lvl="0" marL="0" rtl="0" algn="l">
              <a:spcBef>
                <a:spcPts val="0"/>
              </a:spcBef>
              <a:spcAft>
                <a:spcPts val="0"/>
              </a:spcAft>
              <a:buNone/>
            </a:pPr>
            <a:r>
              <a:rPr lang="en-US"/>
              <a:t>windows_server_logs.csv</a:t>
            </a:r>
            <a:endParaRPr/>
          </a:p>
          <a:p>
            <a:pPr indent="0" lvl="0" marL="0" rtl="0" algn="l">
              <a:spcBef>
                <a:spcPts val="3200"/>
              </a:spcBef>
              <a:spcAft>
                <a:spcPts val="0"/>
              </a:spcAft>
              <a:buNone/>
            </a:pPr>
            <a:r>
              <a:rPr lang="en-US"/>
              <a:t>This file shows all actions on the Windows server over a 24 hour period.  We analyzed this info to determine baselines and thresholds for alerts.</a:t>
            </a:r>
            <a:endParaRPr/>
          </a:p>
          <a:p>
            <a:pPr indent="0" lvl="0" marL="0" rtl="0" algn="l">
              <a:spcBef>
                <a:spcPts val="3200"/>
              </a:spcBef>
              <a:spcAft>
                <a:spcPts val="0"/>
              </a:spcAft>
              <a:buNone/>
            </a:pPr>
            <a:r>
              <a:rPr lang="en-US"/>
              <a:t>windows_server_attack_logs.csv</a:t>
            </a:r>
            <a:endParaRPr/>
          </a:p>
          <a:p>
            <a:pPr indent="0" lvl="0" marL="0" rtl="0" algn="l">
              <a:spcBef>
                <a:spcPts val="3200"/>
              </a:spcBef>
              <a:spcAft>
                <a:spcPts val="3200"/>
              </a:spcAft>
              <a:buNone/>
            </a:pPr>
            <a:r>
              <a:rPr lang="en-US"/>
              <a:t>This file shows all actions on the Windows server over 24 hours including the attack.  We analyzed this info to determine if our thresholds would have triggered and email alert.</a:t>
            </a:r>
            <a:endParaRPr/>
          </a:p>
        </p:txBody>
      </p:sp>
      <p:sp>
        <p:nvSpPr>
          <p:cNvPr id="266" name="Google Shape;266;p26"/>
          <p:cNvSpPr txBox="1"/>
          <p:nvPr>
            <p:ph idx="4" type="subTitle"/>
          </p:nvPr>
        </p:nvSpPr>
        <p:spPr>
          <a:xfrm>
            <a:off x="2869453" y="3795933"/>
            <a:ext cx="8151600" cy="1269600"/>
          </a:xfrm>
          <a:prstGeom prst="rect">
            <a:avLst/>
          </a:prstGeom>
        </p:spPr>
        <p:txBody>
          <a:bodyPr anchorCtr="0" anchor="ctr" bIns="0" lIns="487575" spcFirstLastPara="1" rIns="1219000" wrap="square" tIns="0">
            <a:normAutofit/>
          </a:bodyPr>
          <a:lstStyle/>
          <a:p>
            <a:pPr indent="0" lvl="0" marL="0" rtl="0" algn="l">
              <a:spcBef>
                <a:spcPts val="0"/>
              </a:spcBef>
              <a:spcAft>
                <a:spcPts val="3200"/>
              </a:spcAft>
              <a:buNone/>
            </a:pPr>
            <a:r>
              <a:rPr b="1" lang="en-US" sz="4300"/>
              <a:t>Windows Logs</a:t>
            </a:r>
            <a:endParaRPr b="1" sz="4300"/>
          </a:p>
        </p:txBody>
      </p:sp>
      <p:sp>
        <p:nvSpPr>
          <p:cNvPr id="267" name="Google Shape;267;p26"/>
          <p:cNvSpPr txBox="1"/>
          <p:nvPr>
            <p:ph idx="5" type="subTitle"/>
          </p:nvPr>
        </p:nvSpPr>
        <p:spPr>
          <a:xfrm>
            <a:off x="11908365" y="5701600"/>
            <a:ext cx="11459400" cy="6785700"/>
          </a:xfrm>
          <a:prstGeom prst="rect">
            <a:avLst/>
          </a:prstGeom>
        </p:spPr>
        <p:txBody>
          <a:bodyPr anchorCtr="0" anchor="t" bIns="0" lIns="1219000" spcFirstLastPara="1" rIns="1219000" wrap="square" tIns="0">
            <a:normAutofit lnSpcReduction="10000"/>
          </a:bodyPr>
          <a:lstStyle/>
          <a:p>
            <a:pPr indent="0" lvl="0" marL="0" rtl="0" algn="l">
              <a:spcBef>
                <a:spcPts val="0"/>
              </a:spcBef>
              <a:spcAft>
                <a:spcPts val="0"/>
              </a:spcAft>
              <a:buNone/>
            </a:pPr>
            <a:r>
              <a:rPr lang="en-US"/>
              <a:t>apache_logs.txt</a:t>
            </a:r>
            <a:endParaRPr/>
          </a:p>
          <a:p>
            <a:pPr indent="0" lvl="0" marL="0" rtl="0" algn="l">
              <a:spcBef>
                <a:spcPts val="3200"/>
              </a:spcBef>
              <a:spcAft>
                <a:spcPts val="0"/>
              </a:spcAft>
              <a:buNone/>
            </a:pPr>
            <a:r>
              <a:rPr lang="en-US"/>
              <a:t>This file shows all actions on the apache server over 24 hours.  </a:t>
            </a:r>
            <a:r>
              <a:rPr lang="en-US"/>
              <a:t>We analyzed this info to determine baselines and thresholds for alerts.</a:t>
            </a:r>
            <a:endParaRPr/>
          </a:p>
          <a:p>
            <a:pPr indent="0" lvl="0" marL="0" rtl="0" algn="l">
              <a:spcBef>
                <a:spcPts val="3200"/>
              </a:spcBef>
              <a:spcAft>
                <a:spcPts val="0"/>
              </a:spcAft>
              <a:buNone/>
            </a:pPr>
            <a:r>
              <a:rPr lang="en-US"/>
              <a:t>apache_attack_logs.txt</a:t>
            </a:r>
            <a:endParaRPr/>
          </a:p>
          <a:p>
            <a:pPr indent="0" lvl="0" marL="0" rtl="0" algn="l">
              <a:spcBef>
                <a:spcPts val="3200"/>
              </a:spcBef>
              <a:spcAft>
                <a:spcPts val="0"/>
              </a:spcAft>
              <a:buNone/>
            </a:pPr>
            <a:r>
              <a:rPr lang="en-US"/>
              <a:t>This file shows all actions on the apache server over 24 hours including the attack.  We analyzed this info to determine if our thresholds would have triggered and email alert.</a:t>
            </a:r>
            <a:endParaRPr/>
          </a:p>
          <a:p>
            <a:pPr indent="0" lvl="0" marL="0" rtl="0" algn="l">
              <a:spcBef>
                <a:spcPts val="3200"/>
              </a:spcBef>
              <a:spcAft>
                <a:spcPts val="3200"/>
              </a:spcAft>
              <a:buNone/>
            </a:pPr>
            <a:r>
              <a:t/>
            </a:r>
            <a:endParaRPr/>
          </a:p>
        </p:txBody>
      </p:sp>
      <p:sp>
        <p:nvSpPr>
          <p:cNvPr id="268" name="Google Shape;268;p26"/>
          <p:cNvSpPr txBox="1"/>
          <p:nvPr>
            <p:ph idx="6" type="subTitle"/>
          </p:nvPr>
        </p:nvSpPr>
        <p:spPr>
          <a:xfrm>
            <a:off x="14810609" y="3801933"/>
            <a:ext cx="8151600" cy="1269600"/>
          </a:xfrm>
          <a:prstGeom prst="rect">
            <a:avLst/>
          </a:prstGeom>
        </p:spPr>
        <p:txBody>
          <a:bodyPr anchorCtr="0" anchor="ctr" bIns="0" lIns="487575" spcFirstLastPara="1" rIns="1219000" wrap="square" tIns="0">
            <a:normAutofit/>
          </a:bodyPr>
          <a:lstStyle/>
          <a:p>
            <a:pPr indent="0" lvl="0" marL="0" rtl="0" algn="l">
              <a:spcBef>
                <a:spcPts val="0"/>
              </a:spcBef>
              <a:spcAft>
                <a:spcPts val="3200"/>
              </a:spcAft>
              <a:buNone/>
            </a:pPr>
            <a:r>
              <a:rPr b="1" lang="en-US" sz="4000"/>
              <a:t>Apache Logs</a:t>
            </a:r>
            <a:endParaRPr b="1" sz="4000"/>
          </a:p>
        </p:txBody>
      </p:sp>
      <p:sp>
        <p:nvSpPr>
          <p:cNvPr id="269" name="Google Shape;269;p26"/>
          <p:cNvSpPr txBox="1"/>
          <p:nvPr/>
        </p:nvSpPr>
        <p:spPr>
          <a:xfrm>
            <a:off x="1520825" y="3999775"/>
            <a:ext cx="151932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400"/>
              <a:t>1</a:t>
            </a:r>
            <a:endParaRPr b="1" sz="4400"/>
          </a:p>
        </p:txBody>
      </p:sp>
      <p:sp>
        <p:nvSpPr>
          <p:cNvPr id="270" name="Google Shape;270;p26"/>
          <p:cNvSpPr txBox="1"/>
          <p:nvPr/>
        </p:nvSpPr>
        <p:spPr>
          <a:xfrm>
            <a:off x="13558300" y="3999775"/>
            <a:ext cx="151932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400">
                <a:solidFill>
                  <a:schemeClr val="lt1"/>
                </a:solidFill>
              </a:rPr>
              <a:t>2</a:t>
            </a:r>
            <a:endParaRPr sz="44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